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5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y="5143500" cx="9144000"/>
  <p:notesSz cx="6797675" cy="9928225"/>
  <p:embeddedFontLs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4">
          <p15:clr>
            <a:srgbClr val="A4A3A4"/>
          </p15:clr>
        </p15:guide>
        <p15:guide id="4" orient="horz" pos="1257">
          <p15:clr>
            <a:srgbClr val="A4A3A4"/>
          </p15:clr>
        </p15:guide>
        <p15:guide id="5" pos="188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IzWwZ+KxY/YtJdZFUkR6C0XKf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484" orient="horz"/>
        <p:guide pos="1257" orient="horz"/>
        <p:guide pos="18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11" Type="http://schemas.openxmlformats.org/officeDocument/2006/relationships/slide" Target="slides/slide3.xml"/><Relationship Id="rId22" Type="http://schemas.openxmlformats.org/officeDocument/2006/relationships/font" Target="fonts/GillSans-bold.fntdata"/><Relationship Id="rId10" Type="http://schemas.openxmlformats.org/officeDocument/2006/relationships/slide" Target="slides/slide2.xml"/><Relationship Id="rId21" Type="http://schemas.openxmlformats.org/officeDocument/2006/relationships/font" Target="fonts/GillSans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customschemas.google.com/relationships/presentationmetadata" Target="meta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2d505be77d_1_1284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7" name="Google Shape;597;g22d505be77d_1_1284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e183da18fa_0_466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g1e183da18fa_0_466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7" name="Google Shape;717;g1e183da18fa_0_466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e183da18fa_0_248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g1e183da18fa_0_248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727" name="Google Shape;727;g1e183da18fa_0_248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e183da18fa_0_271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g1e183da18fa_0_271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737" name="Google Shape;737;g1e183da18fa_0_271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2d505be77d_1_1291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g22d505be77d_1_1291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2d505be77d_1_1313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g22d505be77d_1_1313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g22d505be77d_1_1313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e183da18fa_0_221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g1e183da18fa_0_221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649" name="Google Shape;649;g1e183da18fa_0_221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e183da18fa_0_230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" name="Google Shape;658;g1e183da18fa_0_230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659" name="Google Shape;659;g1e183da18fa_0_230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e183da18fa_0_239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g1e183da18fa_0_239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669" name="Google Shape;669;g1e183da18fa_0_239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e183da18fa_0_445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0" name="Google Shape;680;g1e183da18fa_0_445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681" name="Google Shape;681;g1e183da18fa_0_445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e183da18fa_0_456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1e183da18fa_0_456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692" name="Google Shape;692;g1e183da18fa_0_456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e183da18fa_0_257:notes"/>
          <p:cNvSpPr/>
          <p:nvPr>
            <p:ph idx="2" type="sldImg"/>
          </p:nvPr>
        </p:nvSpPr>
        <p:spPr>
          <a:xfrm>
            <a:off x="679768" y="1241028"/>
            <a:ext cx="5438100" cy="3350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g1e183da18fa_0_257:notes"/>
          <p:cNvSpPr txBox="1"/>
          <p:nvPr>
            <p:ph idx="1" type="body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100"/>
          </a:p>
        </p:txBody>
      </p:sp>
      <p:sp>
        <p:nvSpPr>
          <p:cNvPr id="702" name="Google Shape;702;g1e183da18fa_0_257:notes"/>
          <p:cNvSpPr txBox="1"/>
          <p:nvPr>
            <p:ph idx="12" type="sldNum"/>
          </p:nvPr>
        </p:nvSpPr>
        <p:spPr>
          <a:xfrm>
            <a:off x="3850443" y="9430091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-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b29191fba8_0_125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1b29191fba8_0_125"/>
          <p:cNvSpPr txBox="1"/>
          <p:nvPr>
            <p:ph idx="1" type="body"/>
          </p:nvPr>
        </p:nvSpPr>
        <p:spPr>
          <a:xfrm>
            <a:off x="1295400" y="13525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g1b29191fba8_0_1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b29191fba8_0_1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1b29191fba8_0_1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29191fba8_0_174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b29191fba8_0_17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b29191fba8_0_17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b29191fba8_0_17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29191fba8_0_179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1b29191fba8_0_17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g1b29191fba8_0_179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g1b29191fba8_0_17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g1b29191fba8_0_17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b29191fba8_0_17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29191fba8_0_18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1b29191fba8_0_18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g1b29191fba8_0_18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g1b29191fba8_0_18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1b29191fba8_0_18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b29191fba8_0_18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29191fba8_0_193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1b29191fba8_0_193"/>
          <p:cNvSpPr txBox="1"/>
          <p:nvPr>
            <p:ph idx="1" type="body"/>
          </p:nvPr>
        </p:nvSpPr>
        <p:spPr>
          <a:xfrm rot="5400000">
            <a:off x="3712950" y="-10650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1b29191fba8_0_19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b29191fba8_0_19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1b29191fba8_0_19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29191fba8_0_199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b29191fba8_0_199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1b29191fba8_0_19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b29191fba8_0_19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b29191fba8_0_19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g22d505be77d_1_1334"/>
          <p:cNvGrpSpPr/>
          <p:nvPr/>
        </p:nvGrpSpPr>
        <p:grpSpPr>
          <a:xfrm>
            <a:off x="4651041" y="0"/>
            <a:ext cx="4492959" cy="5143501"/>
            <a:chOff x="6201388" y="0"/>
            <a:chExt cx="5990612" cy="6858001"/>
          </a:xfrm>
        </p:grpSpPr>
        <p:sp>
          <p:nvSpPr>
            <p:cNvPr id="104" name="Google Shape;104;g22d505be77d_1_1334"/>
            <p:cNvSpPr/>
            <p:nvPr/>
          </p:nvSpPr>
          <p:spPr>
            <a:xfrm>
              <a:off x="6201388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22d505be77d_1_1334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22d505be77d_1_1334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22d505be77d_1_1334"/>
            <p:cNvSpPr/>
            <p:nvPr/>
          </p:nvSpPr>
          <p:spPr>
            <a:xfrm>
              <a:off x="7564253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22d505be77d_1_1334"/>
            <p:cNvSpPr/>
            <p:nvPr/>
          </p:nvSpPr>
          <p:spPr>
            <a:xfrm>
              <a:off x="7564253" y="217788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22d505be77d_1_1334"/>
            <p:cNvSpPr/>
            <p:nvPr/>
          </p:nvSpPr>
          <p:spPr>
            <a:xfrm>
              <a:off x="7564253" y="80636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2d505be77d_1_1334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2d505be77d_1_1334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2d505be77d_1_1334"/>
            <p:cNvSpPr/>
            <p:nvPr/>
          </p:nvSpPr>
          <p:spPr>
            <a:xfrm>
              <a:off x="8927118" y="492091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2d505be77d_1_1334"/>
            <p:cNvSpPr/>
            <p:nvPr/>
          </p:nvSpPr>
          <p:spPr>
            <a:xfrm>
              <a:off x="8927118" y="354939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2d505be77d_1_1334"/>
            <p:cNvSpPr/>
            <p:nvPr/>
          </p:nvSpPr>
          <p:spPr>
            <a:xfrm>
              <a:off x="8927118" y="217788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22d505be77d_1_1334"/>
            <p:cNvSpPr/>
            <p:nvPr/>
          </p:nvSpPr>
          <p:spPr>
            <a:xfrm>
              <a:off x="8927118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22d505be77d_1_1334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22d505be77d_1_1334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22d505be77d_1_1334"/>
            <p:cNvSpPr/>
            <p:nvPr/>
          </p:nvSpPr>
          <p:spPr>
            <a:xfrm>
              <a:off x="10289984" y="492091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22d505be77d_1_1334"/>
            <p:cNvSpPr/>
            <p:nvPr/>
          </p:nvSpPr>
          <p:spPr>
            <a:xfrm>
              <a:off x="10289984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22d505be77d_1_1334"/>
            <p:cNvSpPr/>
            <p:nvPr/>
          </p:nvSpPr>
          <p:spPr>
            <a:xfrm>
              <a:off x="10289984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22d505be77d_1_1334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22d505be77d_1_1334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22d505be77d_1_1334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22d505be77d_1_1334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22d505be77d_1_1334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22d505be77d_1_1334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22d505be77d_1_1334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g22d505be77d_1_1334"/>
          <p:cNvSpPr txBox="1"/>
          <p:nvPr>
            <p:ph type="ctrTitle"/>
          </p:nvPr>
        </p:nvSpPr>
        <p:spPr>
          <a:xfrm>
            <a:off x="423863" y="576251"/>
            <a:ext cx="37995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g22d505be77d_1_1334"/>
          <p:cNvSpPr txBox="1"/>
          <p:nvPr>
            <p:ph idx="1" type="subTitle"/>
          </p:nvPr>
        </p:nvSpPr>
        <p:spPr>
          <a:xfrm>
            <a:off x="423863" y="3212429"/>
            <a:ext cx="3799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0" name="Google Shape;130;g22d505be77d_1_1334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g22d505be77d_1_1334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g22d505be77d_1_1334"/>
          <p:cNvSpPr txBox="1"/>
          <p:nvPr>
            <p:ph idx="12" type="sldNum"/>
          </p:nvPr>
        </p:nvSpPr>
        <p:spPr>
          <a:xfrm>
            <a:off x="3613001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33" name="Google Shape;133;g22d505be77d_1_1334"/>
          <p:cNvCxnSpPr/>
          <p:nvPr/>
        </p:nvCxnSpPr>
        <p:spPr>
          <a:xfrm>
            <a:off x="423863" y="4565333"/>
            <a:ext cx="37995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22d505be77d_1_1366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136" name="Google Shape;136;g22d505be77d_1_1366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22d505be77d_1_1366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2d505be77d_1_1366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22d505be77d_1_1366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22d505be77d_1_1366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2d505be77d_1_1366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22d505be77d_1_1366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g22d505be77d_1_1366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g22d505be77d_1_1366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g22d505be77d_1_1366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g22d505be77d_1_1366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47" name="Google Shape;147;g22d505be77d_1_1366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g22d505be77d_1_1380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150" name="Google Shape;150;g22d505be77d_1_1380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22d505be77d_1_1380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22d505be77d_1_1380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22d505be77d_1_1380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22d505be77d_1_1380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22d505be77d_1_1380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2d505be77d_1_1380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g22d505be77d_1_1380"/>
          <p:cNvSpPr txBox="1"/>
          <p:nvPr>
            <p:ph type="title"/>
          </p:nvPr>
        </p:nvSpPr>
        <p:spPr>
          <a:xfrm>
            <a:off x="423863" y="578167"/>
            <a:ext cx="27075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g22d505be77d_1_1380"/>
          <p:cNvSpPr/>
          <p:nvPr>
            <p:ph idx="2" type="pic"/>
          </p:nvPr>
        </p:nvSpPr>
        <p:spPr>
          <a:xfrm>
            <a:off x="3917879" y="668112"/>
            <a:ext cx="4545000" cy="36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9" name="Google Shape;159;g22d505be77d_1_1380"/>
          <p:cNvSpPr txBox="1"/>
          <p:nvPr>
            <p:ph idx="1" type="body"/>
          </p:nvPr>
        </p:nvSpPr>
        <p:spPr>
          <a:xfrm>
            <a:off x="423863" y="1620012"/>
            <a:ext cx="27075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0" name="Google Shape;160;g22d505be77d_1_1380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g22d505be77d_1_1380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g22d505be77d_1_1380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63" name="Google Shape;163;g22d505be77d_1_1380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d505be77d_1_1396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g22d505be77d_1_1396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g22d505be77d_1_1396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22d505be77d_1_1400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170" name="Google Shape;170;g22d505be77d_1_1400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2d505be77d_1_1400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22d505be77d_1_1400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22d505be77d_1_1400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2d505be77d_1_1400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2d505be77d_1_1400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22d505be77d_1_1400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g22d505be77d_1_1400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g22d505be77d_1_1400"/>
          <p:cNvSpPr txBox="1"/>
          <p:nvPr>
            <p:ph idx="1" type="body"/>
          </p:nvPr>
        </p:nvSpPr>
        <p:spPr>
          <a:xfrm>
            <a:off x="422138" y="1774316"/>
            <a:ext cx="39297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g22d505be77d_1_1400"/>
          <p:cNvSpPr txBox="1"/>
          <p:nvPr>
            <p:ph idx="2" type="body"/>
          </p:nvPr>
        </p:nvSpPr>
        <p:spPr>
          <a:xfrm>
            <a:off x="4792229" y="1774316"/>
            <a:ext cx="39297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0" name="Google Shape;180;g22d505be77d_1_1400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g22d505be77d_1_1400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g22d505be77d_1_1400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183" name="Google Shape;183;g22d505be77d_1_1400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b29191fba8_0_131"/>
          <p:cNvSpPr/>
          <p:nvPr>
            <p:ph idx="2" type="pic"/>
          </p:nvPr>
        </p:nvSpPr>
        <p:spPr>
          <a:xfrm>
            <a:off x="4571702" y="0"/>
            <a:ext cx="4572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g1b29191fba8_0_131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g1b29191fba8_0_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25193" y="225814"/>
            <a:ext cx="441734" cy="2282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1b29191fba8_0_131"/>
          <p:cNvSpPr txBox="1"/>
          <p:nvPr>
            <p:ph idx="1" type="body"/>
          </p:nvPr>
        </p:nvSpPr>
        <p:spPr>
          <a:xfrm>
            <a:off x="480818" y="1285655"/>
            <a:ext cx="3507900" cy="3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22d505be77d_1_1416"/>
          <p:cNvGrpSpPr/>
          <p:nvPr/>
        </p:nvGrpSpPr>
        <p:grpSpPr>
          <a:xfrm>
            <a:off x="6696396" y="0"/>
            <a:ext cx="2447604" cy="5143500"/>
            <a:chOff x="8928528" y="0"/>
            <a:chExt cx="3263472" cy="6858000"/>
          </a:xfrm>
        </p:grpSpPr>
        <p:sp>
          <p:nvSpPr>
            <p:cNvPr id="186" name="Google Shape;186;g22d505be77d_1_1416"/>
            <p:cNvSpPr/>
            <p:nvPr/>
          </p:nvSpPr>
          <p:spPr>
            <a:xfrm>
              <a:off x="8928528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22d505be77d_1_1416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2d505be77d_1_1416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22d505be77d_1_1416"/>
            <p:cNvSpPr/>
            <p:nvPr/>
          </p:nvSpPr>
          <p:spPr>
            <a:xfrm>
              <a:off x="10291392" y="354939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22d505be77d_1_1416"/>
            <p:cNvSpPr/>
            <p:nvPr/>
          </p:nvSpPr>
          <p:spPr>
            <a:xfrm>
              <a:off x="10291392" y="217787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2d505be77d_1_1416"/>
            <p:cNvSpPr/>
            <p:nvPr/>
          </p:nvSpPr>
          <p:spPr>
            <a:xfrm>
              <a:off x="10291392" y="806363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2d505be77d_1_1416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22d505be77d_1_1416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22d505be77d_1_1416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2d505be77d_1_1416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2d505be77d_1_1416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2d505be77d_1_1416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22d505be77d_1_1416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g22d505be77d_1_1416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g22d505be77d_1_1416"/>
          <p:cNvSpPr txBox="1"/>
          <p:nvPr>
            <p:ph idx="1" type="body"/>
          </p:nvPr>
        </p:nvSpPr>
        <p:spPr>
          <a:xfrm>
            <a:off x="423863" y="1620012"/>
            <a:ext cx="55020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g22d505be77d_1_1416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g22d505be77d_1_1416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g22d505be77d_1_1416"/>
          <p:cNvSpPr txBox="1"/>
          <p:nvPr>
            <p:ph idx="12" type="sldNum"/>
          </p:nvPr>
        </p:nvSpPr>
        <p:spPr>
          <a:xfrm>
            <a:off x="5315377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204" name="Google Shape;204;g22d505be77d_1_1416"/>
          <p:cNvCxnSpPr/>
          <p:nvPr/>
        </p:nvCxnSpPr>
        <p:spPr>
          <a:xfrm>
            <a:off x="423863" y="4565333"/>
            <a:ext cx="550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g22d505be77d_1_1437"/>
          <p:cNvGrpSpPr/>
          <p:nvPr/>
        </p:nvGrpSpPr>
        <p:grpSpPr>
          <a:xfrm>
            <a:off x="4651041" y="0"/>
            <a:ext cx="4492959" cy="5143501"/>
            <a:chOff x="6201388" y="0"/>
            <a:chExt cx="5990612" cy="6858001"/>
          </a:xfrm>
        </p:grpSpPr>
        <p:sp>
          <p:nvSpPr>
            <p:cNvPr id="207" name="Google Shape;207;g22d505be77d_1_1437"/>
            <p:cNvSpPr/>
            <p:nvPr/>
          </p:nvSpPr>
          <p:spPr>
            <a:xfrm>
              <a:off x="6201388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22d505be77d_1_1437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22d505be77d_1_1437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22d505be77d_1_1437"/>
            <p:cNvSpPr/>
            <p:nvPr/>
          </p:nvSpPr>
          <p:spPr>
            <a:xfrm>
              <a:off x="7564253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2d505be77d_1_1437"/>
            <p:cNvSpPr/>
            <p:nvPr/>
          </p:nvSpPr>
          <p:spPr>
            <a:xfrm>
              <a:off x="7564253" y="217788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22d505be77d_1_1437"/>
            <p:cNvSpPr/>
            <p:nvPr/>
          </p:nvSpPr>
          <p:spPr>
            <a:xfrm>
              <a:off x="7564253" y="80636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22d505be77d_1_1437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22d505be77d_1_1437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22d505be77d_1_1437"/>
            <p:cNvSpPr/>
            <p:nvPr/>
          </p:nvSpPr>
          <p:spPr>
            <a:xfrm>
              <a:off x="8927118" y="492091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22d505be77d_1_1437"/>
            <p:cNvSpPr/>
            <p:nvPr/>
          </p:nvSpPr>
          <p:spPr>
            <a:xfrm>
              <a:off x="8927118" y="354939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2d505be77d_1_1437"/>
            <p:cNvSpPr/>
            <p:nvPr/>
          </p:nvSpPr>
          <p:spPr>
            <a:xfrm>
              <a:off x="8927118" y="217788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2d505be77d_1_1437"/>
            <p:cNvSpPr/>
            <p:nvPr/>
          </p:nvSpPr>
          <p:spPr>
            <a:xfrm>
              <a:off x="8927118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2d505be77d_1_1437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22d505be77d_1_1437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2d505be77d_1_1437"/>
            <p:cNvSpPr/>
            <p:nvPr/>
          </p:nvSpPr>
          <p:spPr>
            <a:xfrm>
              <a:off x="10289984" y="492091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2d505be77d_1_1437"/>
            <p:cNvSpPr/>
            <p:nvPr/>
          </p:nvSpPr>
          <p:spPr>
            <a:xfrm>
              <a:off x="10289984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2d505be77d_1_1437"/>
            <p:cNvSpPr/>
            <p:nvPr/>
          </p:nvSpPr>
          <p:spPr>
            <a:xfrm>
              <a:off x="10289984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2d505be77d_1_1437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2d505be77d_1_1437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22d505be77d_1_1437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22d505be77d_1_1437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2d505be77d_1_1437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2d505be77d_1_1437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22d505be77d_1_1437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g22d505be77d_1_1437"/>
          <p:cNvSpPr txBox="1"/>
          <p:nvPr>
            <p:ph type="title"/>
          </p:nvPr>
        </p:nvSpPr>
        <p:spPr>
          <a:xfrm>
            <a:off x="423863" y="576263"/>
            <a:ext cx="3799500" cy="1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g22d505be77d_1_1437"/>
          <p:cNvSpPr txBox="1"/>
          <p:nvPr>
            <p:ph idx="1" type="body"/>
          </p:nvPr>
        </p:nvSpPr>
        <p:spPr>
          <a:xfrm>
            <a:off x="423863" y="3191590"/>
            <a:ext cx="3799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g22d505be77d_1_1437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g22d505be77d_1_1437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g22d505be77d_1_1437"/>
          <p:cNvSpPr txBox="1"/>
          <p:nvPr>
            <p:ph idx="12" type="sldNum"/>
          </p:nvPr>
        </p:nvSpPr>
        <p:spPr>
          <a:xfrm>
            <a:off x="3613001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236" name="Google Shape;236;g22d505be77d_1_1437"/>
          <p:cNvCxnSpPr/>
          <p:nvPr/>
        </p:nvCxnSpPr>
        <p:spPr>
          <a:xfrm>
            <a:off x="423863" y="4565333"/>
            <a:ext cx="37995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22d505be77d_1_1469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239" name="Google Shape;239;g22d505be77d_1_1469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2d505be77d_1_1469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2d505be77d_1_1469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2d505be77d_1_1469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2d505be77d_1_1469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22d505be77d_1_1469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22d505be77d_1_1469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g22d505be77d_1_1469"/>
          <p:cNvSpPr txBox="1"/>
          <p:nvPr>
            <p:ph type="title"/>
          </p:nvPr>
        </p:nvSpPr>
        <p:spPr>
          <a:xfrm>
            <a:off x="425196" y="576072"/>
            <a:ext cx="55002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g22d505be77d_1_1469"/>
          <p:cNvSpPr txBox="1"/>
          <p:nvPr>
            <p:ph idx="1" type="body"/>
          </p:nvPr>
        </p:nvSpPr>
        <p:spPr>
          <a:xfrm>
            <a:off x="421612" y="1774317"/>
            <a:ext cx="3929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8" name="Google Shape;248;g22d505be77d_1_1469"/>
          <p:cNvSpPr txBox="1"/>
          <p:nvPr>
            <p:ph idx="2" type="body"/>
          </p:nvPr>
        </p:nvSpPr>
        <p:spPr>
          <a:xfrm>
            <a:off x="421612" y="2392251"/>
            <a:ext cx="39297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g22d505be77d_1_1469"/>
          <p:cNvSpPr txBox="1"/>
          <p:nvPr>
            <p:ph idx="3" type="body"/>
          </p:nvPr>
        </p:nvSpPr>
        <p:spPr>
          <a:xfrm>
            <a:off x="4787299" y="1774317"/>
            <a:ext cx="3929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0" name="Google Shape;250;g22d505be77d_1_1469"/>
          <p:cNvSpPr txBox="1"/>
          <p:nvPr>
            <p:ph idx="4" type="body"/>
          </p:nvPr>
        </p:nvSpPr>
        <p:spPr>
          <a:xfrm>
            <a:off x="4787299" y="2392251"/>
            <a:ext cx="39297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g22d505be77d_1_1469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2" name="Google Shape;252;g22d505be77d_1_1469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g22d505be77d_1_1469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254" name="Google Shape;254;g22d505be77d_1_1469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g22d505be77d_1_1487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257" name="Google Shape;257;g22d505be77d_1_1487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22d505be77d_1_1487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2d505be77d_1_1487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22d505be77d_1_1487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22d505be77d_1_1487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2d505be77d_1_1487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g22d505be77d_1_1487"/>
          <p:cNvSpPr txBox="1"/>
          <p:nvPr>
            <p:ph type="title"/>
          </p:nvPr>
        </p:nvSpPr>
        <p:spPr>
          <a:xfrm>
            <a:off x="423863" y="573730"/>
            <a:ext cx="27075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g22d505be77d_1_1487"/>
          <p:cNvSpPr txBox="1"/>
          <p:nvPr>
            <p:ph idx="1" type="body"/>
          </p:nvPr>
        </p:nvSpPr>
        <p:spPr>
          <a:xfrm>
            <a:off x="3828624" y="578167"/>
            <a:ext cx="45843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65" name="Google Shape;265;g22d505be77d_1_1487"/>
          <p:cNvSpPr txBox="1"/>
          <p:nvPr>
            <p:ph idx="2" type="body"/>
          </p:nvPr>
        </p:nvSpPr>
        <p:spPr>
          <a:xfrm>
            <a:off x="423863" y="1620012"/>
            <a:ext cx="2707500" cy="27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6" name="Google Shape;266;g22d505be77d_1_1487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g22d505be77d_1_1487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g22d505be77d_1_1487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269" name="Google Shape;269;g22d505be77d_1_1487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g22d505be77d_1_1502"/>
          <p:cNvGrpSpPr/>
          <p:nvPr/>
        </p:nvGrpSpPr>
        <p:grpSpPr>
          <a:xfrm>
            <a:off x="6696396" y="0"/>
            <a:ext cx="2447604" cy="5143500"/>
            <a:chOff x="8928528" y="0"/>
            <a:chExt cx="3263472" cy="6858000"/>
          </a:xfrm>
        </p:grpSpPr>
        <p:sp>
          <p:nvSpPr>
            <p:cNvPr id="272" name="Google Shape;272;g22d505be77d_1_1502"/>
            <p:cNvSpPr/>
            <p:nvPr/>
          </p:nvSpPr>
          <p:spPr>
            <a:xfrm>
              <a:off x="8928528" y="491812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22d505be77d_1_1502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22d505be77d_1_1502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2d505be77d_1_1502"/>
            <p:cNvSpPr/>
            <p:nvPr/>
          </p:nvSpPr>
          <p:spPr>
            <a:xfrm>
              <a:off x="10291392" y="354939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2d505be77d_1_1502"/>
            <p:cNvSpPr/>
            <p:nvPr/>
          </p:nvSpPr>
          <p:spPr>
            <a:xfrm>
              <a:off x="10291392" y="217787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2d505be77d_1_1502"/>
            <p:cNvSpPr/>
            <p:nvPr/>
          </p:nvSpPr>
          <p:spPr>
            <a:xfrm>
              <a:off x="10291392" y="806363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2d505be77d_1_1502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2d505be77d_1_1502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2d505be77d_1_1502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2d505be77d_1_1502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2d505be77d_1_1502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2d505be77d_1_1502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2d505be77d_1_1502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g22d505be77d_1_1502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g22d505be77d_1_1502"/>
          <p:cNvSpPr txBox="1"/>
          <p:nvPr>
            <p:ph idx="1" type="body"/>
          </p:nvPr>
        </p:nvSpPr>
        <p:spPr>
          <a:xfrm rot="5400000">
            <a:off x="1824289" y="219462"/>
            <a:ext cx="2700900" cy="5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g22d505be77d_1_1502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8" name="Google Shape;288;g22d505be77d_1_1502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g22d505be77d_1_1502"/>
          <p:cNvSpPr txBox="1"/>
          <p:nvPr>
            <p:ph idx="12" type="sldNum"/>
          </p:nvPr>
        </p:nvSpPr>
        <p:spPr>
          <a:xfrm>
            <a:off x="5314860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290" name="Google Shape;290;g22d505be77d_1_1502"/>
          <p:cNvCxnSpPr/>
          <p:nvPr/>
        </p:nvCxnSpPr>
        <p:spPr>
          <a:xfrm>
            <a:off x="423863" y="4565333"/>
            <a:ext cx="55011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g22d505be77d_1_1523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293" name="Google Shape;293;g22d505be77d_1_1523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22d505be77d_1_1523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22d505be77d_1_1523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22d505be77d_1_1523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2d505be77d_1_1523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2d505be77d_1_1523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g22d505be77d_1_1523"/>
          <p:cNvSpPr txBox="1"/>
          <p:nvPr>
            <p:ph type="title"/>
          </p:nvPr>
        </p:nvSpPr>
        <p:spPr>
          <a:xfrm rot="5400000">
            <a:off x="5769002" y="1676122"/>
            <a:ext cx="35886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0" name="Google Shape;300;g22d505be77d_1_1523"/>
          <p:cNvSpPr txBox="1"/>
          <p:nvPr>
            <p:ph idx="1" type="body"/>
          </p:nvPr>
        </p:nvSpPr>
        <p:spPr>
          <a:xfrm rot="5400000">
            <a:off x="1728606" y="-572228"/>
            <a:ext cx="3588600" cy="6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g22d505be77d_1_1523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2" name="Google Shape;302;g22d505be77d_1_1523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3" name="Google Shape;303;g22d505be77d_1_1523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304" name="Google Shape;304;g22d505be77d_1_1523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g22d505be77d_1_1543"/>
          <p:cNvGrpSpPr/>
          <p:nvPr/>
        </p:nvGrpSpPr>
        <p:grpSpPr>
          <a:xfrm>
            <a:off x="6696396" y="0"/>
            <a:ext cx="2447604" cy="5143500"/>
            <a:chOff x="8928528" y="0"/>
            <a:chExt cx="3263472" cy="6858000"/>
          </a:xfrm>
        </p:grpSpPr>
        <p:sp>
          <p:nvSpPr>
            <p:cNvPr id="313" name="Google Shape;313;g22d505be77d_1_1543"/>
            <p:cNvSpPr/>
            <p:nvPr/>
          </p:nvSpPr>
          <p:spPr>
            <a:xfrm>
              <a:off x="8928528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g22d505be77d_1_1543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22d505be77d_1_1543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22d505be77d_1_1543"/>
            <p:cNvSpPr/>
            <p:nvPr/>
          </p:nvSpPr>
          <p:spPr>
            <a:xfrm>
              <a:off x="10291392" y="354939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g22d505be77d_1_1543"/>
            <p:cNvSpPr/>
            <p:nvPr/>
          </p:nvSpPr>
          <p:spPr>
            <a:xfrm>
              <a:off x="10291392" y="217787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g22d505be77d_1_1543"/>
            <p:cNvSpPr/>
            <p:nvPr/>
          </p:nvSpPr>
          <p:spPr>
            <a:xfrm>
              <a:off x="10291392" y="806363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22d505be77d_1_1543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22d505be77d_1_1543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22d505be77d_1_1543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22d505be77d_1_1543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22d505be77d_1_1543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22d505be77d_1_1543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2d505be77d_1_1543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g22d505be77d_1_1543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g22d505be77d_1_1543"/>
          <p:cNvSpPr txBox="1"/>
          <p:nvPr>
            <p:ph idx="1" type="body"/>
          </p:nvPr>
        </p:nvSpPr>
        <p:spPr>
          <a:xfrm>
            <a:off x="423863" y="1620012"/>
            <a:ext cx="55020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g22d505be77d_1_1543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9" name="Google Shape;329;g22d505be77d_1_1543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0" name="Google Shape;330;g22d505be77d_1_1543"/>
          <p:cNvSpPr txBox="1"/>
          <p:nvPr>
            <p:ph idx="12" type="sldNum"/>
          </p:nvPr>
        </p:nvSpPr>
        <p:spPr>
          <a:xfrm>
            <a:off x="5315377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331" name="Google Shape;331;g22d505be77d_1_1543"/>
          <p:cNvCxnSpPr/>
          <p:nvPr/>
        </p:nvCxnSpPr>
        <p:spPr>
          <a:xfrm>
            <a:off x="423863" y="4565333"/>
            <a:ext cx="550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g22d505be77d_1_1564"/>
          <p:cNvGrpSpPr/>
          <p:nvPr/>
        </p:nvGrpSpPr>
        <p:grpSpPr>
          <a:xfrm>
            <a:off x="4651041" y="0"/>
            <a:ext cx="4492959" cy="5143501"/>
            <a:chOff x="6201388" y="0"/>
            <a:chExt cx="5990612" cy="6858001"/>
          </a:xfrm>
        </p:grpSpPr>
        <p:sp>
          <p:nvSpPr>
            <p:cNvPr id="334" name="Google Shape;334;g22d505be77d_1_1564"/>
            <p:cNvSpPr/>
            <p:nvPr/>
          </p:nvSpPr>
          <p:spPr>
            <a:xfrm>
              <a:off x="6201388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2d505be77d_1_1564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22d505be77d_1_1564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22d505be77d_1_1564"/>
            <p:cNvSpPr/>
            <p:nvPr/>
          </p:nvSpPr>
          <p:spPr>
            <a:xfrm>
              <a:off x="7564253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2d505be77d_1_1564"/>
            <p:cNvSpPr/>
            <p:nvPr/>
          </p:nvSpPr>
          <p:spPr>
            <a:xfrm>
              <a:off x="7564253" y="217788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22d505be77d_1_1564"/>
            <p:cNvSpPr/>
            <p:nvPr/>
          </p:nvSpPr>
          <p:spPr>
            <a:xfrm>
              <a:off x="7564253" y="80636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22d505be77d_1_1564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2d505be77d_1_1564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2d505be77d_1_1564"/>
            <p:cNvSpPr/>
            <p:nvPr/>
          </p:nvSpPr>
          <p:spPr>
            <a:xfrm>
              <a:off x="8927118" y="492091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2d505be77d_1_1564"/>
            <p:cNvSpPr/>
            <p:nvPr/>
          </p:nvSpPr>
          <p:spPr>
            <a:xfrm>
              <a:off x="8927118" y="354939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2d505be77d_1_1564"/>
            <p:cNvSpPr/>
            <p:nvPr/>
          </p:nvSpPr>
          <p:spPr>
            <a:xfrm>
              <a:off x="8927118" y="217788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2d505be77d_1_1564"/>
            <p:cNvSpPr/>
            <p:nvPr/>
          </p:nvSpPr>
          <p:spPr>
            <a:xfrm>
              <a:off x="8927118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2d505be77d_1_1564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2d505be77d_1_1564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2d505be77d_1_1564"/>
            <p:cNvSpPr/>
            <p:nvPr/>
          </p:nvSpPr>
          <p:spPr>
            <a:xfrm>
              <a:off x="10289984" y="492091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22d505be77d_1_1564"/>
            <p:cNvSpPr/>
            <p:nvPr/>
          </p:nvSpPr>
          <p:spPr>
            <a:xfrm>
              <a:off x="10289984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2d505be77d_1_1564"/>
            <p:cNvSpPr/>
            <p:nvPr/>
          </p:nvSpPr>
          <p:spPr>
            <a:xfrm>
              <a:off x="10289984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2d505be77d_1_1564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2d505be77d_1_1564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22d505be77d_1_1564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2d505be77d_1_1564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2d505be77d_1_1564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2d505be77d_1_1564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2d505be77d_1_1564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g22d505be77d_1_1564"/>
          <p:cNvSpPr txBox="1"/>
          <p:nvPr>
            <p:ph type="ctrTitle"/>
          </p:nvPr>
        </p:nvSpPr>
        <p:spPr>
          <a:xfrm>
            <a:off x="423863" y="576251"/>
            <a:ext cx="37995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9" name="Google Shape;359;g22d505be77d_1_1564"/>
          <p:cNvSpPr txBox="1"/>
          <p:nvPr>
            <p:ph idx="1" type="subTitle"/>
          </p:nvPr>
        </p:nvSpPr>
        <p:spPr>
          <a:xfrm>
            <a:off x="423863" y="3212429"/>
            <a:ext cx="37995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0" name="Google Shape;360;g22d505be77d_1_1564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1" name="Google Shape;361;g22d505be77d_1_1564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2" name="Google Shape;362;g22d505be77d_1_1564"/>
          <p:cNvSpPr txBox="1"/>
          <p:nvPr>
            <p:ph idx="12" type="sldNum"/>
          </p:nvPr>
        </p:nvSpPr>
        <p:spPr>
          <a:xfrm>
            <a:off x="3613001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363" name="Google Shape;363;g22d505be77d_1_1564"/>
          <p:cNvCxnSpPr/>
          <p:nvPr/>
        </p:nvCxnSpPr>
        <p:spPr>
          <a:xfrm>
            <a:off x="423863" y="4565333"/>
            <a:ext cx="37995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g22d505be77d_1_1596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366" name="Google Shape;366;g22d505be77d_1_1596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22d505be77d_1_1596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22d505be77d_1_1596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2d505be77d_1_1596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22d505be77d_1_1596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g22d505be77d_1_1596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g22d505be77d_1_1596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g22d505be77d_1_1596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4" name="Google Shape;374;g22d505be77d_1_1596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5" name="Google Shape;375;g22d505be77d_1_1596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6" name="Google Shape;376;g22d505be77d_1_1596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g22d505be77d_1_1609"/>
          <p:cNvGrpSpPr/>
          <p:nvPr/>
        </p:nvGrpSpPr>
        <p:grpSpPr>
          <a:xfrm>
            <a:off x="4651041" y="0"/>
            <a:ext cx="4492959" cy="5143501"/>
            <a:chOff x="6201388" y="0"/>
            <a:chExt cx="5990612" cy="6858001"/>
          </a:xfrm>
        </p:grpSpPr>
        <p:sp>
          <p:nvSpPr>
            <p:cNvPr id="379" name="Google Shape;379;g22d505be77d_1_1609"/>
            <p:cNvSpPr/>
            <p:nvPr/>
          </p:nvSpPr>
          <p:spPr>
            <a:xfrm>
              <a:off x="6201388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2d505be77d_1_1609"/>
            <p:cNvSpPr/>
            <p:nvPr/>
          </p:nvSpPr>
          <p:spPr>
            <a:xfrm>
              <a:off x="6201389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2d505be77d_1_1609"/>
            <p:cNvSpPr/>
            <p:nvPr/>
          </p:nvSpPr>
          <p:spPr>
            <a:xfrm>
              <a:off x="7564255" y="6292426"/>
              <a:ext cx="1130723" cy="565575"/>
            </a:xfrm>
            <a:custGeom>
              <a:rect b="b" l="l" r="r" t="t"/>
              <a:pathLst>
                <a:path extrusionOk="0" h="565575" w="1130723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2d505be77d_1_1609"/>
            <p:cNvSpPr/>
            <p:nvPr/>
          </p:nvSpPr>
          <p:spPr>
            <a:xfrm>
              <a:off x="7564253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2d505be77d_1_1609"/>
            <p:cNvSpPr/>
            <p:nvPr/>
          </p:nvSpPr>
          <p:spPr>
            <a:xfrm>
              <a:off x="7564253" y="217788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2d505be77d_1_1609"/>
            <p:cNvSpPr/>
            <p:nvPr/>
          </p:nvSpPr>
          <p:spPr>
            <a:xfrm>
              <a:off x="7564253" y="80636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22d505be77d_1_1609"/>
            <p:cNvSpPr/>
            <p:nvPr/>
          </p:nvSpPr>
          <p:spPr>
            <a:xfrm>
              <a:off x="7564254" y="1"/>
              <a:ext cx="1130725" cy="565575"/>
            </a:xfrm>
            <a:custGeom>
              <a:rect b="b" l="l" r="r" t="t"/>
              <a:pathLst>
                <a:path extrusionOk="0" h="565575" w="113072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2d505be77d_1_1609"/>
            <p:cNvSpPr/>
            <p:nvPr/>
          </p:nvSpPr>
          <p:spPr>
            <a:xfrm>
              <a:off x="8927118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2d505be77d_1_1609"/>
            <p:cNvSpPr/>
            <p:nvPr/>
          </p:nvSpPr>
          <p:spPr>
            <a:xfrm>
              <a:off x="8927118" y="4920911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2d505be77d_1_1609"/>
            <p:cNvSpPr/>
            <p:nvPr/>
          </p:nvSpPr>
          <p:spPr>
            <a:xfrm>
              <a:off x="8927118" y="3549396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2d505be77d_1_1609"/>
            <p:cNvSpPr/>
            <p:nvPr/>
          </p:nvSpPr>
          <p:spPr>
            <a:xfrm>
              <a:off x="8927118" y="217788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2d505be77d_1_1609"/>
            <p:cNvSpPr/>
            <p:nvPr/>
          </p:nvSpPr>
          <p:spPr>
            <a:xfrm>
              <a:off x="8927118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2d505be77d_1_1609"/>
            <p:cNvSpPr/>
            <p:nvPr/>
          </p:nvSpPr>
          <p:spPr>
            <a:xfrm>
              <a:off x="8927117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2d505be77d_1_1609"/>
            <p:cNvSpPr/>
            <p:nvPr/>
          </p:nvSpPr>
          <p:spPr>
            <a:xfrm>
              <a:off x="10289984" y="6292426"/>
              <a:ext cx="1130724" cy="565575"/>
            </a:xfrm>
            <a:custGeom>
              <a:rect b="b" l="l" r="r" t="t"/>
              <a:pathLst>
                <a:path extrusionOk="0" h="565575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2d505be77d_1_1609"/>
            <p:cNvSpPr/>
            <p:nvPr/>
          </p:nvSpPr>
          <p:spPr>
            <a:xfrm>
              <a:off x="10289984" y="4920911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2d505be77d_1_1609"/>
            <p:cNvSpPr/>
            <p:nvPr/>
          </p:nvSpPr>
          <p:spPr>
            <a:xfrm>
              <a:off x="10289984" y="354939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2d505be77d_1_1609"/>
            <p:cNvSpPr/>
            <p:nvPr/>
          </p:nvSpPr>
          <p:spPr>
            <a:xfrm>
              <a:off x="10289984" y="80636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2d505be77d_1_1609"/>
            <p:cNvSpPr/>
            <p:nvPr/>
          </p:nvSpPr>
          <p:spPr>
            <a:xfrm>
              <a:off x="10289983" y="0"/>
              <a:ext cx="1130726" cy="565576"/>
            </a:xfrm>
            <a:custGeom>
              <a:rect b="b" l="l" r="r" t="t"/>
              <a:pathLst>
                <a:path extrusionOk="0" h="565576" w="113072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g22d505be77d_1_1609"/>
            <p:cNvSpPr/>
            <p:nvPr/>
          </p:nvSpPr>
          <p:spPr>
            <a:xfrm>
              <a:off x="11652854" y="6295069"/>
              <a:ext cx="539146" cy="562931"/>
            </a:xfrm>
            <a:custGeom>
              <a:rect b="b" l="l" r="r" t="t"/>
              <a:pathLst>
                <a:path extrusionOk="0" h="562931" w="539146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g22d505be77d_1_1609"/>
            <p:cNvSpPr/>
            <p:nvPr/>
          </p:nvSpPr>
          <p:spPr>
            <a:xfrm>
              <a:off x="11652853" y="4923555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g22d505be77d_1_1609"/>
            <p:cNvSpPr/>
            <p:nvPr/>
          </p:nvSpPr>
          <p:spPr>
            <a:xfrm>
              <a:off x="11652853" y="3552039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g22d505be77d_1_1609"/>
            <p:cNvSpPr/>
            <p:nvPr/>
          </p:nvSpPr>
          <p:spPr>
            <a:xfrm>
              <a:off x="11652853" y="2180524"/>
              <a:ext cx="539147" cy="1125438"/>
            </a:xfrm>
            <a:custGeom>
              <a:rect b="b" l="l" r="r" t="t"/>
              <a:pathLst>
                <a:path extrusionOk="0" h="1125438" w="539147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g22d505be77d_1_1609"/>
            <p:cNvSpPr/>
            <p:nvPr/>
          </p:nvSpPr>
          <p:spPr>
            <a:xfrm>
              <a:off x="11652853" y="809010"/>
              <a:ext cx="539147" cy="1125439"/>
            </a:xfrm>
            <a:custGeom>
              <a:rect b="b" l="l" r="r" t="t"/>
              <a:pathLst>
                <a:path extrusionOk="0" h="1125439" w="539147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g22d505be77d_1_1609"/>
            <p:cNvSpPr/>
            <p:nvPr/>
          </p:nvSpPr>
          <p:spPr>
            <a:xfrm>
              <a:off x="11652853" y="1"/>
              <a:ext cx="539147" cy="562933"/>
            </a:xfrm>
            <a:custGeom>
              <a:rect b="b" l="l" r="r" t="t"/>
              <a:pathLst>
                <a:path extrusionOk="0" h="562933" w="539147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g22d505be77d_1_1609"/>
          <p:cNvSpPr txBox="1"/>
          <p:nvPr>
            <p:ph type="title"/>
          </p:nvPr>
        </p:nvSpPr>
        <p:spPr>
          <a:xfrm>
            <a:off x="423863" y="576263"/>
            <a:ext cx="3799500" cy="1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4" name="Google Shape;404;g22d505be77d_1_1609"/>
          <p:cNvSpPr txBox="1"/>
          <p:nvPr>
            <p:ph idx="1" type="body"/>
          </p:nvPr>
        </p:nvSpPr>
        <p:spPr>
          <a:xfrm>
            <a:off x="423863" y="3191590"/>
            <a:ext cx="3799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>
                <a:solidFill>
                  <a:srgbClr val="A5A5A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5" name="Google Shape;405;g22d505be77d_1_1609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6" name="Google Shape;406;g22d505be77d_1_1609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7" name="Google Shape;407;g22d505be77d_1_1609"/>
          <p:cNvSpPr txBox="1"/>
          <p:nvPr>
            <p:ph idx="12" type="sldNum"/>
          </p:nvPr>
        </p:nvSpPr>
        <p:spPr>
          <a:xfrm>
            <a:off x="3613001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08" name="Google Shape;408;g22d505be77d_1_1609"/>
          <p:cNvCxnSpPr/>
          <p:nvPr/>
        </p:nvCxnSpPr>
        <p:spPr>
          <a:xfrm>
            <a:off x="423863" y="4565333"/>
            <a:ext cx="37995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b29191fba8_0_13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b29191fba8_0_13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g1b29191fba8_0_13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1b29191fba8_0_1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b29191fba8_0_1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g22d505be77d_1_1641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411" name="Google Shape;411;g22d505be77d_1_1641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2d505be77d_1_1641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2d505be77d_1_1641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2d505be77d_1_1641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2d505be77d_1_1641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2d505be77d_1_1641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2d505be77d_1_1641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8" name="Google Shape;418;g22d505be77d_1_1641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19" name="Google Shape;419;g22d505be77d_1_1641"/>
          <p:cNvSpPr txBox="1"/>
          <p:nvPr>
            <p:ph idx="1" type="body"/>
          </p:nvPr>
        </p:nvSpPr>
        <p:spPr>
          <a:xfrm>
            <a:off x="422138" y="1774316"/>
            <a:ext cx="39297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g22d505be77d_1_1641"/>
          <p:cNvSpPr txBox="1"/>
          <p:nvPr>
            <p:ph idx="2" type="body"/>
          </p:nvPr>
        </p:nvSpPr>
        <p:spPr>
          <a:xfrm>
            <a:off x="4792229" y="1774316"/>
            <a:ext cx="3929700" cy="25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g22d505be77d_1_1641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2" name="Google Shape;422;g22d505be77d_1_1641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3" name="Google Shape;423;g22d505be77d_1_1641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24" name="Google Shape;424;g22d505be77d_1_1641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g22d505be77d_1_1657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427" name="Google Shape;427;g22d505be77d_1_1657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2d505be77d_1_1657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2d505be77d_1_1657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22d505be77d_1_1657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22d505be77d_1_1657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22d505be77d_1_1657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22d505be77d_1_1657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g22d505be77d_1_1657"/>
          <p:cNvSpPr txBox="1"/>
          <p:nvPr>
            <p:ph type="title"/>
          </p:nvPr>
        </p:nvSpPr>
        <p:spPr>
          <a:xfrm>
            <a:off x="425196" y="576072"/>
            <a:ext cx="55002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5" name="Google Shape;435;g22d505be77d_1_1657"/>
          <p:cNvSpPr txBox="1"/>
          <p:nvPr>
            <p:ph idx="1" type="body"/>
          </p:nvPr>
        </p:nvSpPr>
        <p:spPr>
          <a:xfrm>
            <a:off x="421612" y="1774317"/>
            <a:ext cx="3929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6" name="Google Shape;436;g22d505be77d_1_1657"/>
          <p:cNvSpPr txBox="1"/>
          <p:nvPr>
            <p:ph idx="2" type="body"/>
          </p:nvPr>
        </p:nvSpPr>
        <p:spPr>
          <a:xfrm>
            <a:off x="421612" y="2392251"/>
            <a:ext cx="39297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7" name="Google Shape;437;g22d505be77d_1_1657"/>
          <p:cNvSpPr txBox="1"/>
          <p:nvPr>
            <p:ph idx="3" type="body"/>
          </p:nvPr>
        </p:nvSpPr>
        <p:spPr>
          <a:xfrm>
            <a:off x="4787299" y="1774317"/>
            <a:ext cx="39297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8" name="Google Shape;438;g22d505be77d_1_1657"/>
          <p:cNvSpPr txBox="1"/>
          <p:nvPr>
            <p:ph idx="4" type="body"/>
          </p:nvPr>
        </p:nvSpPr>
        <p:spPr>
          <a:xfrm>
            <a:off x="4787299" y="2392251"/>
            <a:ext cx="39297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9" name="Google Shape;439;g22d505be77d_1_1657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g22d505be77d_1_1657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1" name="Google Shape;441;g22d505be77d_1_1657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42" name="Google Shape;442;g22d505be77d_1_1657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2d505be77d_1_1675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5" name="Google Shape;445;g22d505be77d_1_1675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6" name="Google Shape;446;g22d505be77d_1_1675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g22d505be77d_1_1679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449" name="Google Shape;449;g22d505be77d_1_1679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2d505be77d_1_1679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2d505be77d_1_1679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22d505be77d_1_1679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22d505be77d_1_1679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22d505be77d_1_1679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g22d505be77d_1_1679"/>
          <p:cNvSpPr txBox="1"/>
          <p:nvPr>
            <p:ph type="title"/>
          </p:nvPr>
        </p:nvSpPr>
        <p:spPr>
          <a:xfrm>
            <a:off x="423863" y="573730"/>
            <a:ext cx="27075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6" name="Google Shape;456;g22d505be77d_1_1679"/>
          <p:cNvSpPr txBox="1"/>
          <p:nvPr>
            <p:ph idx="1" type="body"/>
          </p:nvPr>
        </p:nvSpPr>
        <p:spPr>
          <a:xfrm>
            <a:off x="3828624" y="578167"/>
            <a:ext cx="45843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57" name="Google Shape;457;g22d505be77d_1_1679"/>
          <p:cNvSpPr txBox="1"/>
          <p:nvPr>
            <p:ph idx="2" type="body"/>
          </p:nvPr>
        </p:nvSpPr>
        <p:spPr>
          <a:xfrm>
            <a:off x="423863" y="1620012"/>
            <a:ext cx="2707500" cy="27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58" name="Google Shape;458;g22d505be77d_1_1679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g22d505be77d_1_1679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0" name="Google Shape;460;g22d505be77d_1_1679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61" name="Google Shape;461;g22d505be77d_1_1679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Google Shape;463;g22d505be77d_1_1694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464" name="Google Shape;464;g22d505be77d_1_1694"/>
            <p:cNvSpPr/>
            <p:nvPr/>
          </p:nvSpPr>
          <p:spPr>
            <a:xfrm>
              <a:off x="10290315" y="806362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2d505be77d_1_1694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22d505be77d_1_1694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22d505be77d_1_1694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22d505be77d_1_1694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22d505be77d_1_1694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22d505be77d_1_1694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" name="Google Shape;471;g22d505be77d_1_1694"/>
          <p:cNvSpPr txBox="1"/>
          <p:nvPr>
            <p:ph type="title"/>
          </p:nvPr>
        </p:nvSpPr>
        <p:spPr>
          <a:xfrm>
            <a:off x="423863" y="578167"/>
            <a:ext cx="27075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2" name="Google Shape;472;g22d505be77d_1_1694"/>
          <p:cNvSpPr/>
          <p:nvPr>
            <p:ph idx="2" type="pic"/>
          </p:nvPr>
        </p:nvSpPr>
        <p:spPr>
          <a:xfrm>
            <a:off x="3917879" y="668112"/>
            <a:ext cx="4545000" cy="36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73" name="Google Shape;473;g22d505be77d_1_1694"/>
          <p:cNvSpPr txBox="1"/>
          <p:nvPr>
            <p:ph idx="1" type="body"/>
          </p:nvPr>
        </p:nvSpPr>
        <p:spPr>
          <a:xfrm>
            <a:off x="423863" y="1620012"/>
            <a:ext cx="27075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474" name="Google Shape;474;g22d505be77d_1_1694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5" name="Google Shape;475;g22d505be77d_1_1694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6" name="Google Shape;476;g22d505be77d_1_1694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77" name="Google Shape;477;g22d505be77d_1_1694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g22d505be77d_1_1710"/>
          <p:cNvGrpSpPr/>
          <p:nvPr/>
        </p:nvGrpSpPr>
        <p:grpSpPr>
          <a:xfrm>
            <a:off x="6696396" y="0"/>
            <a:ext cx="2447604" cy="5143500"/>
            <a:chOff x="8928528" y="0"/>
            <a:chExt cx="3263472" cy="6858000"/>
          </a:xfrm>
        </p:grpSpPr>
        <p:sp>
          <p:nvSpPr>
            <p:cNvPr id="480" name="Google Shape;480;g22d505be77d_1_1710"/>
            <p:cNvSpPr/>
            <p:nvPr/>
          </p:nvSpPr>
          <p:spPr>
            <a:xfrm>
              <a:off x="8928528" y="491812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22d505be77d_1_1710"/>
            <p:cNvSpPr/>
            <p:nvPr/>
          </p:nvSpPr>
          <p:spPr>
            <a:xfrm>
              <a:off x="8928528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2d505be77d_1_1710"/>
            <p:cNvSpPr/>
            <p:nvPr/>
          </p:nvSpPr>
          <p:spPr>
            <a:xfrm>
              <a:off x="10291391" y="6292417"/>
              <a:ext cx="1130724" cy="565583"/>
            </a:xfrm>
            <a:custGeom>
              <a:rect b="b" l="l" r="r" t="t"/>
              <a:pathLst>
                <a:path extrusionOk="0" h="565583" w="1130724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22d505be77d_1_1710"/>
            <p:cNvSpPr/>
            <p:nvPr/>
          </p:nvSpPr>
          <p:spPr>
            <a:xfrm>
              <a:off x="10291392" y="3549390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2d505be77d_1_1710"/>
            <p:cNvSpPr/>
            <p:nvPr/>
          </p:nvSpPr>
          <p:spPr>
            <a:xfrm>
              <a:off x="10291392" y="2177876"/>
              <a:ext cx="1130700" cy="1130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2d505be77d_1_1710"/>
            <p:cNvSpPr/>
            <p:nvPr/>
          </p:nvSpPr>
          <p:spPr>
            <a:xfrm>
              <a:off x="10291392" y="806363"/>
              <a:ext cx="1130700" cy="1130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2d505be77d_1_1710"/>
            <p:cNvSpPr/>
            <p:nvPr/>
          </p:nvSpPr>
          <p:spPr>
            <a:xfrm>
              <a:off x="10291392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2d505be77d_1_1710"/>
            <p:cNvSpPr/>
            <p:nvPr/>
          </p:nvSpPr>
          <p:spPr>
            <a:xfrm>
              <a:off x="11654256" y="6295201"/>
              <a:ext cx="537744" cy="562799"/>
            </a:xfrm>
            <a:custGeom>
              <a:rect b="b" l="l" r="r" t="t"/>
              <a:pathLst>
                <a:path extrusionOk="0" h="562799" w="537744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2d505be77d_1_1710"/>
            <p:cNvSpPr/>
            <p:nvPr/>
          </p:nvSpPr>
          <p:spPr>
            <a:xfrm>
              <a:off x="11654256" y="4923687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2d505be77d_1_1710"/>
            <p:cNvSpPr/>
            <p:nvPr/>
          </p:nvSpPr>
          <p:spPr>
            <a:xfrm>
              <a:off x="11654256" y="3552173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22d505be77d_1_1710"/>
            <p:cNvSpPr/>
            <p:nvPr/>
          </p:nvSpPr>
          <p:spPr>
            <a:xfrm>
              <a:off x="11654256" y="2180659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2d505be77d_1_1710"/>
            <p:cNvSpPr/>
            <p:nvPr/>
          </p:nvSpPr>
          <p:spPr>
            <a:xfrm>
              <a:off x="11654256" y="809146"/>
              <a:ext cx="537744" cy="1125156"/>
            </a:xfrm>
            <a:custGeom>
              <a:rect b="b" l="l" r="r" t="t"/>
              <a:pathLst>
                <a:path extrusionOk="0" h="1125156" w="537744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22d505be77d_1_1710"/>
            <p:cNvSpPr/>
            <p:nvPr/>
          </p:nvSpPr>
          <p:spPr>
            <a:xfrm>
              <a:off x="11654256" y="0"/>
              <a:ext cx="537744" cy="562788"/>
            </a:xfrm>
            <a:custGeom>
              <a:rect b="b" l="l" r="r" t="t"/>
              <a:pathLst>
                <a:path extrusionOk="0" h="562788" w="537744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g22d505be77d_1_1710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4" name="Google Shape;494;g22d505be77d_1_1710"/>
          <p:cNvSpPr txBox="1"/>
          <p:nvPr>
            <p:ph idx="1" type="body"/>
          </p:nvPr>
        </p:nvSpPr>
        <p:spPr>
          <a:xfrm rot="5400000">
            <a:off x="1824289" y="219462"/>
            <a:ext cx="2700900" cy="5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g22d505be77d_1_1710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6" name="Google Shape;496;g22d505be77d_1_1710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7" name="Google Shape;497;g22d505be77d_1_1710"/>
          <p:cNvSpPr txBox="1"/>
          <p:nvPr>
            <p:ph idx="12" type="sldNum"/>
          </p:nvPr>
        </p:nvSpPr>
        <p:spPr>
          <a:xfrm>
            <a:off x="5314860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498" name="Google Shape;498;g22d505be77d_1_1710"/>
          <p:cNvCxnSpPr/>
          <p:nvPr/>
        </p:nvCxnSpPr>
        <p:spPr>
          <a:xfrm>
            <a:off x="423863" y="4565333"/>
            <a:ext cx="55011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g22d505be77d_1_1731"/>
          <p:cNvGrpSpPr/>
          <p:nvPr/>
        </p:nvGrpSpPr>
        <p:grpSpPr>
          <a:xfrm>
            <a:off x="7717733" y="0"/>
            <a:ext cx="1426265" cy="5143500"/>
            <a:chOff x="10290315" y="0"/>
            <a:chExt cx="1901686" cy="6858000"/>
          </a:xfrm>
        </p:grpSpPr>
        <p:sp>
          <p:nvSpPr>
            <p:cNvPr id="501" name="Google Shape;501;g22d505be77d_1_1731"/>
            <p:cNvSpPr/>
            <p:nvPr/>
          </p:nvSpPr>
          <p:spPr>
            <a:xfrm>
              <a:off x="10290315" y="0"/>
              <a:ext cx="1130724" cy="565573"/>
            </a:xfrm>
            <a:custGeom>
              <a:rect b="b" l="l" r="r" t="t"/>
              <a:pathLst>
                <a:path extrusionOk="0" h="565573" w="1130724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22d505be77d_1_1731"/>
            <p:cNvSpPr/>
            <p:nvPr/>
          </p:nvSpPr>
          <p:spPr>
            <a:xfrm>
              <a:off x="11653180" y="6295093"/>
              <a:ext cx="538821" cy="562907"/>
            </a:xfrm>
            <a:custGeom>
              <a:rect b="b" l="l" r="r" t="t"/>
              <a:pathLst>
                <a:path extrusionOk="0" h="562907" w="538821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2d505be77d_1_1731"/>
            <p:cNvSpPr/>
            <p:nvPr/>
          </p:nvSpPr>
          <p:spPr>
            <a:xfrm>
              <a:off x="11653180" y="3552066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22d505be77d_1_1731"/>
            <p:cNvSpPr/>
            <p:nvPr/>
          </p:nvSpPr>
          <p:spPr>
            <a:xfrm>
              <a:off x="11653180" y="2180552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2d505be77d_1_1731"/>
            <p:cNvSpPr/>
            <p:nvPr/>
          </p:nvSpPr>
          <p:spPr>
            <a:xfrm>
              <a:off x="11653180" y="809039"/>
              <a:ext cx="538821" cy="1125373"/>
            </a:xfrm>
            <a:custGeom>
              <a:rect b="b" l="l" r="r" t="t"/>
              <a:pathLst>
                <a:path extrusionOk="0" h="1125373" w="538821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2d505be77d_1_1731"/>
            <p:cNvSpPr/>
            <p:nvPr/>
          </p:nvSpPr>
          <p:spPr>
            <a:xfrm>
              <a:off x="11653180" y="0"/>
              <a:ext cx="538821" cy="562898"/>
            </a:xfrm>
            <a:custGeom>
              <a:rect b="b" l="l" r="r" t="t"/>
              <a:pathLst>
                <a:path extrusionOk="0" h="562898" w="538821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g22d505be77d_1_1731"/>
          <p:cNvSpPr txBox="1"/>
          <p:nvPr>
            <p:ph type="title"/>
          </p:nvPr>
        </p:nvSpPr>
        <p:spPr>
          <a:xfrm rot="5400000">
            <a:off x="5769002" y="1676122"/>
            <a:ext cx="35886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8" name="Google Shape;508;g22d505be77d_1_1731"/>
          <p:cNvSpPr txBox="1"/>
          <p:nvPr>
            <p:ph idx="1" type="body"/>
          </p:nvPr>
        </p:nvSpPr>
        <p:spPr>
          <a:xfrm rot="5400000">
            <a:off x="1728606" y="-572228"/>
            <a:ext cx="3588600" cy="6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g22d505be77d_1_1731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0" name="Google Shape;510;g22d505be77d_1_1731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1" name="Google Shape;511;g22d505be77d_1_1731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cxnSp>
        <p:nvCxnSpPr>
          <p:cNvPr id="512" name="Google Shape;512;g22d505be77d_1_1731"/>
          <p:cNvCxnSpPr/>
          <p:nvPr/>
        </p:nvCxnSpPr>
        <p:spPr>
          <a:xfrm>
            <a:off x="423863" y="4565333"/>
            <a:ext cx="8293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ex">
  <p:cSld name="Index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d505be77d_1_17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9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22d505be77d_1_1745"/>
          <p:cNvSpPr txBox="1"/>
          <p:nvPr>
            <p:ph type="title"/>
          </p:nvPr>
        </p:nvSpPr>
        <p:spPr>
          <a:xfrm>
            <a:off x="394372" y="1328005"/>
            <a:ext cx="82296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3200"/>
              <a:buFont typeface="Arial"/>
              <a:buNone/>
              <a:defRPr b="0" sz="3200">
                <a:solidFill>
                  <a:srgbClr val="30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6" name="Google Shape;516;g22d505be77d_1_17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656" y="529584"/>
            <a:ext cx="1317967" cy="40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2d505be77d_1_1749"/>
          <p:cNvSpPr txBox="1"/>
          <p:nvPr/>
        </p:nvSpPr>
        <p:spPr>
          <a:xfrm>
            <a:off x="7661396" y="4715720"/>
            <a:ext cx="11709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spAutoFit/>
          </a:bodyPr>
          <a:lstStyle/>
          <a:p>
            <a:pPr indent="0" lvl="0" marL="0" marR="0" rtl="0" algn="l">
              <a:lnSpc>
                <a:spcPct val="214285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900"/>
              <a:buFont typeface="Avenir"/>
              <a:buNone/>
            </a:pPr>
            <a:r>
              <a:rPr b="0" i="0" lang="nl-NL" sz="900" u="none" cap="none" strike="noStrike">
                <a:solidFill>
                  <a:srgbClr val="53585F"/>
                </a:solidFill>
                <a:latin typeface="Avenir"/>
                <a:ea typeface="Avenir"/>
                <a:cs typeface="Avenir"/>
                <a:sym typeface="Avenir"/>
              </a:rPr>
              <a:t>20 september 2022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22d505be77d_1_1749"/>
          <p:cNvSpPr txBox="1"/>
          <p:nvPr>
            <p:ph idx="12" type="sldNum"/>
          </p:nvPr>
        </p:nvSpPr>
        <p:spPr>
          <a:xfrm>
            <a:off x="6355080" y="4114577"/>
            <a:ext cx="19203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7700" lIns="37700" spcFirstLastPara="1" rIns="37700" wrap="square" tIns="37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ill Sans"/>
              <a:buNone/>
              <a:defRPr b="0" i="0" sz="11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e183da18fa_0_297"/>
          <p:cNvSpPr txBox="1"/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8" name="Google Shape;528;g1e183da18fa_0_297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9" name="Google Shape;529;g1e183da18fa_0_297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g1e183da18fa_0_297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1" name="Google Shape;531;g1e183da18fa_0_297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CK text met logo" showMasterSp="0">
  <p:cSld name="CLICK text met log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b29191fba8_0_142"/>
          <p:cNvSpPr txBox="1"/>
          <p:nvPr>
            <p:ph type="ctrTitle"/>
          </p:nvPr>
        </p:nvSpPr>
        <p:spPr>
          <a:xfrm>
            <a:off x="869235" y="925102"/>
            <a:ext cx="6590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libri"/>
              <a:buNone/>
              <a:defRPr sz="19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b29191fba8_0_142"/>
          <p:cNvSpPr txBox="1"/>
          <p:nvPr>
            <p:ph idx="1" type="body"/>
          </p:nvPr>
        </p:nvSpPr>
        <p:spPr>
          <a:xfrm>
            <a:off x="869952" y="1330864"/>
            <a:ext cx="74280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000">
            <a:normAutofit/>
          </a:bodyPr>
          <a:lstStyle>
            <a:lvl1pPr indent="-29527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C"/>
              </a:buClr>
              <a:buSzPts val="1050"/>
              <a:buFont typeface="Merriweather Sans"/>
              <a:buChar char="◼"/>
              <a:defRPr b="1" i="0" sz="1500">
                <a:solidFill>
                  <a:srgbClr val="3B3B3C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e183da18fa_0_303"/>
          <p:cNvSpPr txBox="1"/>
          <p:nvPr>
            <p:ph type="title"/>
          </p:nvPr>
        </p:nvSpPr>
        <p:spPr>
          <a:xfrm>
            <a:off x="629842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4" name="Google Shape;534;g1e183da18fa_0_303"/>
          <p:cNvSpPr txBox="1"/>
          <p:nvPr>
            <p:ph idx="1" type="body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5" name="Google Shape;535;g1e183da18fa_0_303"/>
          <p:cNvSpPr txBox="1"/>
          <p:nvPr>
            <p:ph idx="2" type="body"/>
          </p:nvPr>
        </p:nvSpPr>
        <p:spPr>
          <a:xfrm>
            <a:off x="629842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36" name="Google Shape;536;g1e183da18fa_0_303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7" name="Google Shape;537;g1e183da18fa_0_303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8" name="Google Shape;538;g1e183da18fa_0_303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e183da18fa_0_310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1" name="Google Shape;541;g1e183da18fa_0_31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42" name="Google Shape;542;g1e183da18fa_0_310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3" name="Google Shape;543;g1e183da18fa_0_310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4" name="Google Shape;544;g1e183da18fa_0_310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e183da18fa_0_316"/>
          <p:cNvSpPr txBox="1"/>
          <p:nvPr>
            <p:ph type="title"/>
          </p:nvPr>
        </p:nvSpPr>
        <p:spPr>
          <a:xfrm>
            <a:off x="623889" y="1282306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7" name="Google Shape;547;g1e183da18fa_0_316"/>
          <p:cNvSpPr txBox="1"/>
          <p:nvPr>
            <p:ph idx="1" type="body"/>
          </p:nvPr>
        </p:nvSpPr>
        <p:spPr>
          <a:xfrm>
            <a:off x="623889" y="3442100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8" name="Google Shape;548;g1e183da18fa_0_316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9" name="Google Shape;549;g1e183da18fa_0_316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0" name="Google Shape;550;g1e183da18fa_0_316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e183da18fa_0_322"/>
          <p:cNvSpPr txBox="1"/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g1e183da18fa_0_322"/>
          <p:cNvSpPr txBox="1"/>
          <p:nvPr>
            <p:ph idx="1" type="body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4" name="Google Shape;554;g1e183da18fa_0_322"/>
          <p:cNvSpPr txBox="1"/>
          <p:nvPr>
            <p:ph idx="2" type="body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5" name="Google Shape;555;g1e183da18fa_0_322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6" name="Google Shape;556;g1e183da18fa_0_322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7" name="Google Shape;557;g1e183da18fa_0_322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e183da18fa_0_329"/>
          <p:cNvSpPr txBox="1"/>
          <p:nvPr>
            <p:ph type="title"/>
          </p:nvPr>
        </p:nvSpPr>
        <p:spPr>
          <a:xfrm>
            <a:off x="629842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0" name="Google Shape;560;g1e183da18fa_0_329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1" name="Google Shape;561;g1e183da18fa_0_329"/>
          <p:cNvSpPr txBox="1"/>
          <p:nvPr>
            <p:ph idx="2" type="body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g1e183da18fa_0_32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3" name="Google Shape;563;g1e183da18fa_0_32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g1e183da18fa_0_329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5" name="Google Shape;565;g1e183da18fa_0_329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6" name="Google Shape;566;g1e183da18fa_0_329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e183da18fa_0_338"/>
          <p:cNvSpPr txBox="1"/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9" name="Google Shape;569;g1e183da18fa_0_338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0" name="Google Shape;570;g1e183da18fa_0_338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1" name="Google Shape;571;g1e183da18fa_0_338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e183da18fa_0_343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4" name="Google Shape;574;g1e183da18fa_0_343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5" name="Google Shape;575;g1e183da18fa_0_343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e183da18fa_0_347"/>
          <p:cNvSpPr txBox="1"/>
          <p:nvPr>
            <p:ph type="title"/>
          </p:nvPr>
        </p:nvSpPr>
        <p:spPr>
          <a:xfrm>
            <a:off x="629842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8" name="Google Shape;578;g1e183da18fa_0_347"/>
          <p:cNvSpPr/>
          <p:nvPr>
            <p:ph idx="2" type="pic"/>
          </p:nvPr>
        </p:nvSpPr>
        <p:spPr>
          <a:xfrm>
            <a:off x="3887391" y="740571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g1e183da18fa_0_347"/>
          <p:cNvSpPr txBox="1"/>
          <p:nvPr>
            <p:ph idx="1" type="body"/>
          </p:nvPr>
        </p:nvSpPr>
        <p:spPr>
          <a:xfrm>
            <a:off x="629842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0" name="Google Shape;580;g1e183da18fa_0_347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1" name="Google Shape;581;g1e183da18fa_0_347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2" name="Google Shape;582;g1e183da18fa_0_347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e183da18fa_0_354"/>
          <p:cNvSpPr txBox="1"/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5" name="Google Shape;585;g1e183da18fa_0_354"/>
          <p:cNvSpPr txBox="1"/>
          <p:nvPr>
            <p:ph idx="1" type="body"/>
          </p:nvPr>
        </p:nvSpPr>
        <p:spPr>
          <a:xfrm rot="5400000">
            <a:off x="2940301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g1e183da18fa_0_354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7" name="Google Shape;587;g1e183da18fa_0_354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8" name="Google Shape;588;g1e183da18fa_0_354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e183da18fa_0_360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1" name="Google Shape;591;g1e183da18fa_0_360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g1e183da18fa_0_360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3" name="Google Shape;593;g1e183da18fa_0_360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4" name="Google Shape;594;g1e183da18fa_0_360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b29191fba8_0_1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1b29191fba8_0_1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1b29191fba8_0_1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ICK text met logo" showMasterSp="0">
  <p:cSld name="1_CLICK text met log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b29191fba8_0_149"/>
          <p:cNvSpPr txBox="1"/>
          <p:nvPr>
            <p:ph type="ctrTitle"/>
          </p:nvPr>
        </p:nvSpPr>
        <p:spPr>
          <a:xfrm>
            <a:off x="869235" y="925102"/>
            <a:ext cx="6590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Calibri"/>
              <a:buNone/>
              <a:defRPr sz="195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1b29191fba8_0_149"/>
          <p:cNvSpPr txBox="1"/>
          <p:nvPr>
            <p:ph idx="1" type="body"/>
          </p:nvPr>
        </p:nvSpPr>
        <p:spPr>
          <a:xfrm>
            <a:off x="869952" y="1330864"/>
            <a:ext cx="74280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000">
            <a:normAutofit/>
          </a:bodyPr>
          <a:lstStyle>
            <a:lvl1pPr indent="-295275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C"/>
              </a:buClr>
              <a:buSzPts val="1050"/>
              <a:buFont typeface="Merriweather Sans"/>
              <a:buChar char="◼"/>
              <a:defRPr b="1" i="0" sz="1500">
                <a:solidFill>
                  <a:srgbClr val="3B3B3C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b29191fba8_0_15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1b29191fba8_0_15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g1b29191fba8_0_15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1b29191fba8_0_15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1b29191fba8_0_15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b29191fba8_0_158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1b29191fba8_0_158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g1b29191fba8_0_158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g1b29191fba8_0_15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b29191fba8_0_15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1b29191fba8_0_15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29191fba8_0_165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b29191fba8_0_165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g1b29191fba8_0_16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g1b29191fba8_0_165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g1b29191fba8_0_165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g1b29191fba8_0_1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b29191fba8_0_16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b29191fba8_0_1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29191fba8_0_118"/>
          <p:cNvSpPr txBox="1"/>
          <p:nvPr>
            <p:ph type="title"/>
          </p:nvPr>
        </p:nvSpPr>
        <p:spPr>
          <a:xfrm>
            <a:off x="1600200" y="4381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b29191fba8_0_118"/>
          <p:cNvSpPr txBox="1"/>
          <p:nvPr>
            <p:ph idx="1" type="body"/>
          </p:nvPr>
        </p:nvSpPr>
        <p:spPr>
          <a:xfrm>
            <a:off x="1295400" y="13525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b29191fba8_0_1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b29191fba8_0_1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1b29191fba8_0_1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descr="CIRCO_Clickbanner_geel_Tekengebied 1 kopie.png" id="15" name="Google Shape;15;g1b29191fba8_0_1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09523"/>
            <a:ext cx="1410700" cy="8164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d505be77d_1_1328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2d505be77d_1_1328"/>
          <p:cNvSpPr txBox="1"/>
          <p:nvPr>
            <p:ph idx="1" type="body"/>
          </p:nvPr>
        </p:nvSpPr>
        <p:spPr>
          <a:xfrm>
            <a:off x="423863" y="1620012"/>
            <a:ext cx="55020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g22d505be77d_1_1328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22d505be77d_1_1328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22d505be77d_1_1328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d505be77d_1_1537"/>
          <p:cNvSpPr txBox="1"/>
          <p:nvPr>
            <p:ph type="title"/>
          </p:nvPr>
        </p:nvSpPr>
        <p:spPr>
          <a:xfrm>
            <a:off x="423863" y="578167"/>
            <a:ext cx="55020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g22d505be77d_1_1537"/>
          <p:cNvSpPr txBox="1"/>
          <p:nvPr>
            <p:ph idx="1" type="body"/>
          </p:nvPr>
        </p:nvSpPr>
        <p:spPr>
          <a:xfrm>
            <a:off x="423863" y="1620012"/>
            <a:ext cx="5502000" cy="27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g22d505be77d_1_1537"/>
          <p:cNvSpPr txBox="1"/>
          <p:nvPr>
            <p:ph idx="10" type="dt"/>
          </p:nvPr>
        </p:nvSpPr>
        <p:spPr>
          <a:xfrm>
            <a:off x="425196" y="342900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g22d505be77d_1_1537"/>
          <p:cNvSpPr txBox="1"/>
          <p:nvPr>
            <p:ph idx="11" type="ftr"/>
          </p:nvPr>
        </p:nvSpPr>
        <p:spPr>
          <a:xfrm>
            <a:off x="423863" y="4605814"/>
            <a:ext cx="270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g22d505be77d_1_1537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e183da18fa_0_291"/>
          <p:cNvSpPr txBox="1"/>
          <p:nvPr>
            <p:ph type="title"/>
          </p:nvPr>
        </p:nvSpPr>
        <p:spPr>
          <a:xfrm>
            <a:off x="628651" y="27384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2" name="Google Shape;522;g1e183da18fa_0_291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g1e183da18fa_0_291"/>
          <p:cNvSpPr txBox="1"/>
          <p:nvPr>
            <p:ph idx="10" type="dt"/>
          </p:nvPr>
        </p:nvSpPr>
        <p:spPr>
          <a:xfrm>
            <a:off x="6286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g1e183da18fa_0_291"/>
          <p:cNvSpPr txBox="1"/>
          <p:nvPr>
            <p:ph idx="11" type="ftr"/>
          </p:nvPr>
        </p:nvSpPr>
        <p:spPr>
          <a:xfrm>
            <a:off x="3028951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g1e183da18fa_0_291"/>
          <p:cNvSpPr txBox="1"/>
          <p:nvPr>
            <p:ph idx="12" type="sldNum"/>
          </p:nvPr>
        </p:nvSpPr>
        <p:spPr>
          <a:xfrm>
            <a:off x="6457951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29.jpg"/><Relationship Id="rId5" Type="http://schemas.openxmlformats.org/officeDocument/2006/relationships/hyperlink" Target="http://www.circonnect.org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43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40.png"/><Relationship Id="rId5" Type="http://schemas.openxmlformats.org/officeDocument/2006/relationships/image" Target="../media/image28.png"/><Relationship Id="rId6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jpg"/><Relationship Id="rId10" Type="http://schemas.openxmlformats.org/officeDocument/2006/relationships/image" Target="../media/image17.jpg"/><Relationship Id="rId13" Type="http://schemas.openxmlformats.org/officeDocument/2006/relationships/image" Target="../media/image13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5" Type="http://schemas.openxmlformats.org/officeDocument/2006/relationships/image" Target="../media/image18.png"/><Relationship Id="rId14" Type="http://schemas.openxmlformats.org/officeDocument/2006/relationships/image" Target="../media/image14.png"/><Relationship Id="rId17" Type="http://schemas.openxmlformats.org/officeDocument/2006/relationships/image" Target="../media/image21.png"/><Relationship Id="rId16" Type="http://schemas.openxmlformats.org/officeDocument/2006/relationships/image" Target="../media/image25.png"/><Relationship Id="rId5" Type="http://schemas.openxmlformats.org/officeDocument/2006/relationships/image" Target="../media/image11.jpg"/><Relationship Id="rId6" Type="http://schemas.openxmlformats.org/officeDocument/2006/relationships/image" Target="../media/image16.png"/><Relationship Id="rId18" Type="http://schemas.openxmlformats.org/officeDocument/2006/relationships/image" Target="../media/image22.jp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www.circonnect.org/kennisbijdrage/expert-cafe-design-for-disassembly/" TargetMode="External"/><Relationship Id="rId9" Type="http://schemas.openxmlformats.org/officeDocument/2006/relationships/image" Target="../media/image26.png"/><Relationship Id="rId5" Type="http://schemas.openxmlformats.org/officeDocument/2006/relationships/hyperlink" Target="https://www.circonnect.org/kennisbijdrage/expert-cafe-impactmeting-en-levenscyclus-analyse/" TargetMode="External"/><Relationship Id="rId6" Type="http://schemas.openxmlformats.org/officeDocument/2006/relationships/hyperlink" Target="https://www.circonnect.org/kennisbijdrage/expert-cafe-zeer-zorgwekkende-stoffen-en-safe-by-design/" TargetMode="External"/><Relationship Id="rId7" Type="http://schemas.openxmlformats.org/officeDocument/2006/relationships/hyperlink" Target="https://www.circonnect.org/kennisbijdrage/expert-cafe-ecologisch-ontwerp-voor-duurzame-producten/" TargetMode="External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g"/><Relationship Id="rId4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45.jp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45.jp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45.jp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45.jp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5" Type="http://schemas.openxmlformats.org/officeDocument/2006/relationships/image" Target="../media/image28.png"/><Relationship Id="rId6" Type="http://schemas.openxmlformats.org/officeDocument/2006/relationships/image" Target="../media/image33.jpg"/><Relationship Id="rId7" Type="http://schemas.openxmlformats.org/officeDocument/2006/relationships/image" Target="../media/image34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g22d505be77d_1_1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850" y="4154319"/>
            <a:ext cx="1357200" cy="75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g22d505be77d_1_1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179" y="3637230"/>
            <a:ext cx="1358572" cy="59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22d505be77d_1_1284"/>
          <p:cNvSpPr txBox="1"/>
          <p:nvPr>
            <p:ph type="ctrTitle"/>
          </p:nvPr>
        </p:nvSpPr>
        <p:spPr>
          <a:xfrm>
            <a:off x="423844" y="767994"/>
            <a:ext cx="5967600" cy="1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2352"/>
              <a:buFont typeface="Arial"/>
              <a:buNone/>
            </a:pPr>
            <a:r>
              <a:rPr lang="nl-NL" sz="3400"/>
              <a:t>Expert Café</a:t>
            </a:r>
            <a:endParaRPr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6"/>
              <a:buFont typeface="Arial"/>
              <a:buNone/>
            </a:pPr>
            <a:r>
              <a:rPr b="0" lang="nl-NL" sz="1900"/>
              <a:t>20 april 2023</a:t>
            </a:r>
            <a:endParaRPr b="0" sz="1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sz="2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91"/>
              <a:buFont typeface="Arial"/>
              <a:buNone/>
            </a:pPr>
            <a:r>
              <a:rPr b="0" lang="nl-NL" sz="2600"/>
              <a:t>Inzicht in restwaarde</a:t>
            </a:r>
            <a:endParaRPr b="0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91"/>
              <a:buFont typeface="Arial"/>
              <a:buNone/>
            </a:pPr>
            <a:r>
              <a:t/>
            </a:r>
            <a:endParaRPr b="0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91"/>
              <a:buFont typeface="Arial"/>
              <a:buNone/>
            </a:pPr>
            <a:r>
              <a:t/>
            </a:r>
            <a:endParaRPr b="0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9999"/>
              <a:buFont typeface="Arial"/>
              <a:buNone/>
            </a:pPr>
            <a:r>
              <a:rPr lang="nl-NL" sz="2000"/>
              <a:t>P</a:t>
            </a:r>
            <a:r>
              <a:rPr lang="nl-NL" sz="2000">
                <a:solidFill>
                  <a:srgbClr val="000000"/>
                </a:solidFill>
              </a:rPr>
              <a:t>latform Circular design </a:t>
            </a:r>
            <a:r>
              <a:rPr lang="nl-NL" sz="20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www.circonnect.org</a:t>
            </a:r>
            <a:endParaRPr b="0" sz="16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7"/>
              <a:buFont typeface="Arial"/>
              <a:buNone/>
            </a:pPr>
            <a:r>
              <a:t/>
            </a:r>
            <a:endParaRPr b="0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7"/>
              <a:buFont typeface="Arial"/>
              <a:buNone/>
            </a:pPr>
            <a:r>
              <a:rPr b="0" lang="nl-NL" sz="1800">
                <a:solidFill>
                  <a:srgbClr val="000000"/>
                </a:solidFill>
              </a:rPr>
              <a:t>Organiserende partners:</a:t>
            </a:r>
            <a:endParaRPr/>
          </a:p>
        </p:txBody>
      </p:sp>
      <p:pic>
        <p:nvPicPr>
          <p:cNvPr id="602" name="Google Shape;602;g22d505be77d_1_12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863" y="241884"/>
            <a:ext cx="1494644" cy="21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g22d505be77d_1_12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5651" y="3645744"/>
            <a:ext cx="8910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g22d505be77d_1_12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8588" y="4239746"/>
            <a:ext cx="2488858" cy="5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g22d505be77d_1_12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9800" y="3645750"/>
            <a:ext cx="1900800" cy="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22d505be77d_1_12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200" y="4239738"/>
            <a:ext cx="594000" cy="5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e183da18fa_0_466"/>
          <p:cNvSpPr txBox="1"/>
          <p:nvPr>
            <p:ph idx="12" type="sldNum"/>
          </p:nvPr>
        </p:nvSpPr>
        <p:spPr>
          <a:xfrm>
            <a:off x="7087169" y="6141085"/>
            <a:ext cx="8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720" name="Google Shape;720;g1e183da18fa_0_4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241884"/>
            <a:ext cx="1494644" cy="218083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g1e183da18fa_0_466"/>
          <p:cNvSpPr/>
          <p:nvPr/>
        </p:nvSpPr>
        <p:spPr>
          <a:xfrm>
            <a:off x="423875" y="3105150"/>
            <a:ext cx="5525700" cy="93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CIRCONNECT.ORG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2" name="Google Shape;722;g1e183da18fa_0_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410" y="241882"/>
            <a:ext cx="3838464" cy="271387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g1e183da18fa_0_466"/>
          <p:cNvSpPr txBox="1"/>
          <p:nvPr>
            <p:ph idx="4294967295" type="body"/>
          </p:nvPr>
        </p:nvSpPr>
        <p:spPr>
          <a:xfrm>
            <a:off x="629853" y="1543050"/>
            <a:ext cx="4020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nl-NL" sz="2100"/>
              <a:t>Aankomende evenementen rondom circulair ontwerp</a:t>
            </a:r>
            <a:endParaRPr sz="2100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nl-NL" sz="2100"/>
              <a:t>Kennis en tools zoals het framework circulair ontwerp </a:t>
            </a:r>
            <a:endParaRPr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e183da18fa_0_248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0" name="Google Shape;730;g1e183da18fa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g1e183da18fa_0_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6228" y="652508"/>
            <a:ext cx="1325233" cy="941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732" name="Google Shape;732;g1e183da18fa_0_2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1478" y="1123408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1e183da18fa_0_2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274" y="1418532"/>
            <a:ext cx="6901314" cy="344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ing sustainable products the norm" id="739" name="Google Shape;739;g1e183da18fa_0_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616" y="574268"/>
            <a:ext cx="1394946" cy="868073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g1e183da18fa_0_271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1" name="Google Shape;741;g1e183da18fa_0_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742" name="Google Shape;742;g1e183da18fa_0_2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45161" y="626779"/>
            <a:ext cx="967528" cy="96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e183da18fa_0_2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798" y="1397411"/>
            <a:ext cx="7184256" cy="360342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1e183da18fa_0_271"/>
          <p:cNvSpPr/>
          <p:nvPr/>
        </p:nvSpPr>
        <p:spPr>
          <a:xfrm>
            <a:off x="5885895" y="3382392"/>
            <a:ext cx="159600" cy="11718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1e183da18fa_0_271"/>
          <p:cNvSpPr/>
          <p:nvPr/>
        </p:nvSpPr>
        <p:spPr>
          <a:xfrm rot="-3320851">
            <a:off x="4728611" y="3475662"/>
            <a:ext cx="178334" cy="277775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1e183da18fa_0_271"/>
          <p:cNvSpPr/>
          <p:nvPr/>
        </p:nvSpPr>
        <p:spPr>
          <a:xfrm rot="-4596675">
            <a:off x="4162375" y="3126239"/>
            <a:ext cx="212475" cy="1286925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2d505be77d_1_1291"/>
          <p:cNvSpPr txBox="1"/>
          <p:nvPr>
            <p:ph idx="12" type="sldNum"/>
          </p:nvPr>
        </p:nvSpPr>
        <p:spPr>
          <a:xfrm>
            <a:off x="8107259" y="4605814"/>
            <a:ext cx="61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12" name="Google Shape;612;g22d505be77d_1_1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241884"/>
            <a:ext cx="1494644" cy="21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g22d505be77d_1_1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368" y="1404000"/>
            <a:ext cx="1009223" cy="53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g22d505be77d_1_12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3695" y="1147618"/>
            <a:ext cx="1263158" cy="126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g22d505be77d_1_12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6804" y="2966204"/>
            <a:ext cx="14287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g22d505be77d_1_12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63282" y="2045708"/>
            <a:ext cx="1076805" cy="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g22d505be77d_1_12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1458" y="1857080"/>
            <a:ext cx="1358572" cy="59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22d505be77d_1_1291"/>
          <p:cNvSpPr/>
          <p:nvPr/>
        </p:nvSpPr>
        <p:spPr>
          <a:xfrm>
            <a:off x="1514393" y="227259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2C4C"/>
              </a:buClr>
              <a:buSzPts val="900"/>
              <a:buFont typeface="Arial"/>
              <a:buNone/>
            </a:pPr>
            <a:br>
              <a:rPr b="0" i="0" lang="nl-NL" sz="900" u="none" cap="none" strike="noStrike">
                <a:solidFill>
                  <a:srgbClr val="0D2C4C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g22d505be77d_1_129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6220" y="2160000"/>
            <a:ext cx="1358039" cy="5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g22d505be77d_1_129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25356" y="1224000"/>
            <a:ext cx="2195345" cy="63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g22d505be77d_1_1291"/>
          <p:cNvPicPr preferRelativeResize="0"/>
          <p:nvPr/>
        </p:nvPicPr>
        <p:blipFill rotWithShape="1">
          <a:blip r:embed="rId11">
            <a:alphaModFix/>
          </a:blip>
          <a:srcRect b="16379" l="0" r="-927" t="16792"/>
          <a:stretch/>
        </p:blipFill>
        <p:spPr>
          <a:xfrm>
            <a:off x="3824804" y="2892409"/>
            <a:ext cx="1494384" cy="98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22d505be77d_1_129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21895" y="1389286"/>
            <a:ext cx="1263158" cy="77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g22d505be77d_1_129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3363" y="2901451"/>
            <a:ext cx="791100" cy="8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g22d505be77d_1_129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268713" y="2336081"/>
            <a:ext cx="1833062" cy="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g22d505be77d_1_129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891651" y="3947268"/>
            <a:ext cx="1815554" cy="3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22d505be77d_1_129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61180" y="2390260"/>
            <a:ext cx="1494697" cy="1496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deratie NRK" id="627" name="Google Shape;627;g22d505be77d_1_129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65456" y="3884438"/>
            <a:ext cx="1050131" cy="65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g22d505be77d_1_129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00450" y="4030575"/>
            <a:ext cx="1583493" cy="3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22d505be77d_1_1291"/>
          <p:cNvSpPr txBox="1"/>
          <p:nvPr>
            <p:ph idx="4294967295" type="ctrTitle"/>
          </p:nvPr>
        </p:nvSpPr>
        <p:spPr>
          <a:xfrm>
            <a:off x="423850" y="768000"/>
            <a:ext cx="8216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nl-NL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Deelnemende partners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2d505be77d_1_1313"/>
          <p:cNvSpPr txBox="1"/>
          <p:nvPr>
            <p:ph idx="12" type="sldNum"/>
          </p:nvPr>
        </p:nvSpPr>
        <p:spPr>
          <a:xfrm>
            <a:off x="7087169" y="6141085"/>
            <a:ext cx="8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36" name="Google Shape;636;g22d505be77d_1_1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3" y="241884"/>
            <a:ext cx="1494644" cy="21808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2d505be77d_1_1313"/>
          <p:cNvSpPr txBox="1"/>
          <p:nvPr/>
        </p:nvSpPr>
        <p:spPr>
          <a:xfrm>
            <a:off x="442800" y="1404000"/>
            <a:ext cx="223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 for disassembly</a:t>
            </a:r>
            <a:endParaRPr b="1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 Delft, Philips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Academische kennis </a:t>
            </a:r>
            <a:b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praktijkervaring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ontwerpers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22d505be77d_1_1313"/>
          <p:cNvSpPr txBox="1"/>
          <p:nvPr/>
        </p:nvSpPr>
        <p:spPr>
          <a:xfrm>
            <a:off x="442499" y="2880000"/>
            <a:ext cx="223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Milieu impact tool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TNO, UPCM, CIRCO, NRK, CBM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 voor inschatten footprint + handelingsperspectief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Bedrijven in herontwerp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22d505be77d_1_1313"/>
          <p:cNvSpPr txBox="1"/>
          <p:nvPr/>
        </p:nvSpPr>
        <p:spPr>
          <a:xfrm>
            <a:off x="4248000" y="1404782"/>
            <a:ext cx="2233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Safe by design tool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RIVM, NRK, CIRCO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voor identificatie ZZS en inzet SbD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Bedrijven voor bewustwording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2d505be77d_1_1313"/>
          <p:cNvSpPr txBox="1"/>
          <p:nvPr/>
        </p:nvSpPr>
        <p:spPr>
          <a:xfrm>
            <a:off x="4248000" y="2880000"/>
            <a:ext cx="223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NL" sz="12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Ecodesign: EU richtlijn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CIRCO, RWS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Uitleg over aankomende regelgeving en samenhang CD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292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nl-N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Brancheverenigingen, CIRCO Hubs, koplopers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g22d505be77d_1_1313"/>
          <p:cNvPicPr preferRelativeResize="0"/>
          <p:nvPr/>
        </p:nvPicPr>
        <p:blipFill rotWithShape="1">
          <a:blip r:embed="rId8">
            <a:alphaModFix/>
          </a:blip>
          <a:srcRect b="11276" l="0" r="0" t="0"/>
          <a:stretch/>
        </p:blipFill>
        <p:spPr>
          <a:xfrm>
            <a:off x="2581275" y="1404007"/>
            <a:ext cx="1396800" cy="13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g22d505be77d_1_1313"/>
          <p:cNvPicPr preferRelativeResize="0"/>
          <p:nvPr/>
        </p:nvPicPr>
        <p:blipFill rotWithShape="1">
          <a:blip r:embed="rId9">
            <a:alphaModFix/>
          </a:blip>
          <a:srcRect b="17191" l="0" r="0" t="0"/>
          <a:stretch/>
        </p:blipFill>
        <p:spPr>
          <a:xfrm>
            <a:off x="6480000" y="1404006"/>
            <a:ext cx="1396800" cy="127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g22d505be77d_1_1313"/>
          <p:cNvPicPr preferRelativeResize="0"/>
          <p:nvPr/>
        </p:nvPicPr>
        <p:blipFill rotWithShape="1">
          <a:blip r:embed="rId10">
            <a:alphaModFix/>
          </a:blip>
          <a:srcRect b="16007" l="0" r="0" t="0"/>
          <a:stretch/>
        </p:blipFill>
        <p:spPr>
          <a:xfrm>
            <a:off x="2581625" y="2880000"/>
            <a:ext cx="1396100" cy="13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g22d505be77d_1_1313"/>
          <p:cNvSpPr/>
          <p:nvPr/>
        </p:nvSpPr>
        <p:spPr>
          <a:xfrm>
            <a:off x="6480000" y="3105150"/>
            <a:ext cx="2154300" cy="935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CIRCONNECT.ORG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22d505be77d_1_1313"/>
          <p:cNvSpPr txBox="1"/>
          <p:nvPr>
            <p:ph idx="4294967295" type="ctrTitle"/>
          </p:nvPr>
        </p:nvSpPr>
        <p:spPr>
          <a:xfrm>
            <a:off x="423850" y="768000"/>
            <a:ext cx="82167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nl-NL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Café’s, workshops &amp; tools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g1e183da18fa_0_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410" y="2003157"/>
            <a:ext cx="3838464" cy="2713871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g1e183da18fa_0_221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g1e183da18fa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g1e183da18fa_0_221"/>
          <p:cNvSpPr txBox="1"/>
          <p:nvPr>
            <p:ph type="title"/>
          </p:nvPr>
        </p:nvSpPr>
        <p:spPr>
          <a:xfrm>
            <a:off x="629842" y="342900"/>
            <a:ext cx="362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nl-NL"/>
              <a:t>Framework Circular Design</a:t>
            </a:r>
            <a:endParaRPr/>
          </a:p>
        </p:txBody>
      </p:sp>
      <p:sp>
        <p:nvSpPr>
          <p:cNvPr id="655" name="Google Shape;655;g1e183da18fa_0_221"/>
          <p:cNvSpPr txBox="1"/>
          <p:nvPr>
            <p:ph idx="2" type="body"/>
          </p:nvPr>
        </p:nvSpPr>
        <p:spPr>
          <a:xfrm>
            <a:off x="629842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NL" sz="2100"/>
              <a:t>Integrale visie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NL" sz="2100"/>
              <a:t>CIRCO ervaringen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NL" sz="2100"/>
              <a:t>Doorontwikkeling beproefde modellen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NL" sz="2100"/>
              <a:t>Praktisch Framework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nl-NL" sz="2100"/>
              <a:t>Niet normatief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e183da18fa_0_230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g1e183da18fa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g1e183da18fa_0_230"/>
          <p:cNvPicPr preferRelativeResize="0"/>
          <p:nvPr/>
        </p:nvPicPr>
        <p:blipFill rotWithShape="1">
          <a:blip r:embed="rId4">
            <a:alphaModFix/>
          </a:blip>
          <a:srcRect b="0" l="258" r="248" t="0"/>
          <a:stretch/>
        </p:blipFill>
        <p:spPr>
          <a:xfrm>
            <a:off x="7626228" y="652508"/>
            <a:ext cx="1325235" cy="941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664" name="Google Shape;664;g1e183da18fa_0_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5661" y="584932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g1e183da18fa_0_230"/>
          <p:cNvPicPr preferRelativeResize="0"/>
          <p:nvPr/>
        </p:nvPicPr>
        <p:blipFill rotWithShape="1">
          <a:blip r:embed="rId4">
            <a:alphaModFix/>
          </a:blip>
          <a:srcRect b="61652" l="35768" r="868" t="0"/>
          <a:stretch/>
        </p:blipFill>
        <p:spPr>
          <a:xfrm>
            <a:off x="924179" y="1594307"/>
            <a:ext cx="6243635" cy="267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e183da18fa_0_239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2" name="Google Shape;672;g1e183da18fa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g1e183da18fa_0_239"/>
          <p:cNvPicPr preferRelativeResize="0"/>
          <p:nvPr/>
        </p:nvPicPr>
        <p:blipFill rotWithShape="1">
          <a:blip r:embed="rId4">
            <a:alphaModFix/>
          </a:blip>
          <a:srcRect b="0" l="258" r="248" t="0"/>
          <a:stretch/>
        </p:blipFill>
        <p:spPr>
          <a:xfrm>
            <a:off x="7626228" y="652508"/>
            <a:ext cx="1325235" cy="941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674" name="Google Shape;674;g1e183da18fa_0_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3044" y="90850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g1e183da18fa_0_239"/>
          <p:cNvPicPr preferRelativeResize="0"/>
          <p:nvPr/>
        </p:nvPicPr>
        <p:blipFill rotWithShape="1">
          <a:blip r:embed="rId4">
            <a:alphaModFix/>
          </a:blip>
          <a:srcRect b="0" l="0" r="7261" t="33306"/>
          <a:stretch/>
        </p:blipFill>
        <p:spPr>
          <a:xfrm>
            <a:off x="136075" y="1418525"/>
            <a:ext cx="7161498" cy="36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g1e183da18fa_0_239"/>
          <p:cNvSpPr/>
          <p:nvPr/>
        </p:nvSpPr>
        <p:spPr>
          <a:xfrm>
            <a:off x="71150" y="2323475"/>
            <a:ext cx="1423200" cy="2776800"/>
          </a:xfrm>
          <a:prstGeom prst="rect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1e183da18fa_0_239"/>
          <p:cNvSpPr/>
          <p:nvPr/>
        </p:nvSpPr>
        <p:spPr>
          <a:xfrm>
            <a:off x="1494350" y="2323475"/>
            <a:ext cx="5803200" cy="2820000"/>
          </a:xfrm>
          <a:prstGeom prst="rect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e183da18fa_0_445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Google Shape;684;g1e183da18fa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g1e183da18fa_0_445"/>
          <p:cNvPicPr preferRelativeResize="0"/>
          <p:nvPr/>
        </p:nvPicPr>
        <p:blipFill rotWithShape="1">
          <a:blip r:embed="rId4">
            <a:alphaModFix/>
          </a:blip>
          <a:srcRect b="0" l="258" r="248" t="0"/>
          <a:stretch/>
        </p:blipFill>
        <p:spPr>
          <a:xfrm>
            <a:off x="7626228" y="652508"/>
            <a:ext cx="1325235" cy="941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686" name="Google Shape;686;g1e183da18fa_0_4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3044" y="90850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g1e183da18fa_0_445"/>
          <p:cNvPicPr preferRelativeResize="0"/>
          <p:nvPr/>
        </p:nvPicPr>
        <p:blipFill rotWithShape="1">
          <a:blip r:embed="rId4">
            <a:alphaModFix/>
          </a:blip>
          <a:srcRect b="0" l="0" r="7261" t="33306"/>
          <a:stretch/>
        </p:blipFill>
        <p:spPr>
          <a:xfrm>
            <a:off x="136075" y="1418525"/>
            <a:ext cx="7161498" cy="364140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1e183da18fa_0_445"/>
          <p:cNvSpPr/>
          <p:nvPr/>
        </p:nvSpPr>
        <p:spPr>
          <a:xfrm>
            <a:off x="1494350" y="1379850"/>
            <a:ext cx="5803200" cy="3763500"/>
          </a:xfrm>
          <a:prstGeom prst="rect">
            <a:avLst/>
          </a:prstGeom>
          <a:solidFill>
            <a:srgbClr val="FFFFFF">
              <a:alpha val="56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e183da18fa_0_456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g1e183da18fa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g1e183da18fa_0_456"/>
          <p:cNvPicPr preferRelativeResize="0"/>
          <p:nvPr/>
        </p:nvPicPr>
        <p:blipFill rotWithShape="1">
          <a:blip r:embed="rId4">
            <a:alphaModFix/>
          </a:blip>
          <a:srcRect b="0" l="258" r="248" t="0"/>
          <a:stretch/>
        </p:blipFill>
        <p:spPr>
          <a:xfrm>
            <a:off x="7626228" y="652508"/>
            <a:ext cx="1325235" cy="941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697" name="Google Shape;697;g1e183da18fa_0_4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3044" y="90850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g1e183da18fa_0_456"/>
          <p:cNvPicPr preferRelativeResize="0"/>
          <p:nvPr/>
        </p:nvPicPr>
        <p:blipFill rotWithShape="1">
          <a:blip r:embed="rId4">
            <a:alphaModFix/>
          </a:blip>
          <a:srcRect b="0" l="0" r="7261" t="33306"/>
          <a:stretch/>
        </p:blipFill>
        <p:spPr>
          <a:xfrm>
            <a:off x="136075" y="1418525"/>
            <a:ext cx="7161498" cy="364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g1e183da18fa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1686" y="582630"/>
            <a:ext cx="1758746" cy="87868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g1e183da18fa_0_257"/>
          <p:cNvSpPr/>
          <p:nvPr/>
        </p:nvSpPr>
        <p:spPr>
          <a:xfrm>
            <a:off x="0" y="1"/>
            <a:ext cx="9144000" cy="475800"/>
          </a:xfrm>
          <a:prstGeom prst="rect">
            <a:avLst/>
          </a:prstGeom>
          <a:solidFill>
            <a:srgbClr val="F5CC2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6" name="Google Shape;706;g1e183da18fa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4378" y="67577"/>
            <a:ext cx="556054" cy="34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grootglas silhouet" id="707" name="Google Shape;707;g1e183da18fa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4643" y="919127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g1e183da18fa_0_2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47499" y="605116"/>
            <a:ext cx="2024702" cy="826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g1e183da18fa_0_2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029" y="1504765"/>
            <a:ext cx="7176833" cy="357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g1e183da18fa_0_2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5901" y="606100"/>
            <a:ext cx="5566299" cy="8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g1e183da18fa_0_2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08678" y="3229253"/>
            <a:ext cx="1158253" cy="43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g1e183da18fa_0_25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39037" y="3294275"/>
            <a:ext cx="1190985" cy="50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g1e183da18fa_0_25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32124" y="3227842"/>
            <a:ext cx="1271727" cy="43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unchcardVTI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unchcardVTI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CLICKN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3B01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B01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2018-02-01T08:45:40Z</dcterms:created>
  <dc:creator>Ivo Salters - IO</dc:creator>
</cp:coreProperties>
</file>