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y="5143500" cx="9144000"/>
  <p:notesSz cx="6858000" cy="9144000"/>
  <p:embeddedFontLst>
    <p:embeddedFont>
      <p:font typeface="Gill Sans"/>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55" roundtripDataSignature="AMtx7mjBX7Wsrjh6vwRU70IfE/aKlyD9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font" Target="fonts/GillSans-regular.fntdata"/><Relationship Id="rId52" Type="http://schemas.openxmlformats.org/officeDocument/2006/relationships/slide" Target="slides/slide45.xml"/><Relationship Id="rId11" Type="http://schemas.openxmlformats.org/officeDocument/2006/relationships/slide" Target="slides/slide4.xml"/><Relationship Id="rId55" Type="http://customschemas.google.com/relationships/presentationmetadata" Target="metadata"/><Relationship Id="rId10" Type="http://schemas.openxmlformats.org/officeDocument/2006/relationships/slide" Target="slides/slide3.xml"/><Relationship Id="rId54" Type="http://schemas.openxmlformats.org/officeDocument/2006/relationships/font" Target="fonts/GillSans-bold.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48520cb940_1_760: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8" name="Google Shape;538;g248520cb940_1_760:notes"/>
          <p:cNvSpPr/>
          <p:nvPr>
            <p:ph idx="2" type="sldImg"/>
          </p:nvPr>
        </p:nvSpPr>
        <p:spPr>
          <a:xfrm>
            <a:off x="685801"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249b1444476_3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g249b1444476_3_1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49b1444476_3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8" name="Google Shape;648;g249b1444476_3_2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49b1444476_3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5" name="Google Shape;655;g249b1444476_3_2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249b1444476_3_2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9" name="Google Shape;669;g249b1444476_3_2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249b1444476_3_2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g249b1444476_3_2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48520cb940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g248520cb940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49b1444476_3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249b1444476_3_1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49b1444476_3_4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g249b1444476_3_4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49b1444476_3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249b1444476_3_1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1e37c5c620b_0_0: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g1e37c5c620b_0_0:notes"/>
          <p:cNvSpPr/>
          <p:nvPr>
            <p:ph idx="2" type="sldImg"/>
          </p:nvPr>
        </p:nvSpPr>
        <p:spPr>
          <a:xfrm>
            <a:off x="685801"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248520cb940_0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4" name="Google Shape;724;g248520cb940_0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249b1444476_3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1" name="Google Shape;741;g249b1444476_3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248520cb940_0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g248520cb940_0_1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248520cb940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5" name="Google Shape;785;g248520cb940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248520cb940_0_2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248520cb940_0_2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48520cb940_0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g248520cb940_0_2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248520cb940_0_4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g248520cb940_0_4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g248520cb940_0_3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1" name="Google Shape;931;g248520cb940_0_3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g248520cb940_0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5" name="Google Shape;1035;g248520cb940_0_5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249b1444476_3_2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1" name="Google Shape;1141;g249b1444476_3_2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e37c5c60d9_1_0: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g1e37c5c60d9_1_0:notes"/>
          <p:cNvSpPr/>
          <p:nvPr>
            <p:ph idx="2" type="sldImg"/>
          </p:nvPr>
        </p:nvSpPr>
        <p:spPr>
          <a:xfrm>
            <a:off x="685801"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48520cb940_0_8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8" name="Google Shape;1248;g248520cb940_0_8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g248520cb940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7" name="Google Shape;1357;g248520cb940_0_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49b1444476_3_3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6" name="Google Shape;1366;g249b1444476_3_3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49b1444476_3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8" name="Google Shape;1378;g249b1444476_3_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248520cb940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3" name="Google Shape;1383;g248520cb940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6" name="Shape 1386"/>
        <p:cNvGrpSpPr/>
        <p:nvPr/>
      </p:nvGrpSpPr>
      <p:grpSpPr>
        <a:xfrm>
          <a:off x="0" y="0"/>
          <a:ext cx="0" cy="0"/>
          <a:chOff x="0" y="0"/>
          <a:chExt cx="0" cy="0"/>
        </a:xfrm>
      </p:grpSpPr>
      <p:sp>
        <p:nvSpPr>
          <p:cNvPr id="1387" name="Google Shape;1387;g249b1444476_3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8" name="Google Shape;1388;g249b1444476_3_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g249b1444476_3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4" name="Google Shape;1394;g249b1444476_3_1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g249b1444476_3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0" name="Google Shape;1400;g249b1444476_3_1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5" name="Shape 1405"/>
        <p:cNvGrpSpPr/>
        <p:nvPr/>
      </p:nvGrpSpPr>
      <p:grpSpPr>
        <a:xfrm>
          <a:off x="0" y="0"/>
          <a:ext cx="0" cy="0"/>
          <a:chOff x="0" y="0"/>
          <a:chExt cx="0" cy="0"/>
        </a:xfrm>
      </p:grpSpPr>
      <p:sp>
        <p:nvSpPr>
          <p:cNvPr id="1406" name="Google Shape;1406;g249b1444476_3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7" name="Google Shape;1407;g249b1444476_3_1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249b1444476_3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3" name="Google Shape;1413;g249b1444476_3_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48520cb940_1_1211: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g248520cb940_1_1211:notes"/>
          <p:cNvSpPr/>
          <p:nvPr>
            <p:ph idx="2" type="sldImg"/>
          </p:nvPr>
        </p:nvSpPr>
        <p:spPr>
          <a:xfrm>
            <a:off x="685801"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48520cb940_0_1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8" name="Google Shape;1418;g248520cb940_0_11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g249b1444476_3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3" name="Google Shape;1423;g249b1444476_3_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g249b1444476_3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9" name="Google Shape;1429;g249b1444476_3_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248520cb940_0_10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g248520cb940_0_10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249b1444476_3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1" name="Google Shape;1541;g249b1444476_3_1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g249b1444476_3_4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7" name="Google Shape;1547;g249b1444476_3_4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48520cb940_1_1672:notes"/>
          <p:cNvSpPr/>
          <p:nvPr>
            <p:ph idx="2" type="sldImg"/>
          </p:nvPr>
        </p:nvSpPr>
        <p:spPr>
          <a:xfrm>
            <a:off x="685801"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248520cb940_1_1672:notes"/>
          <p:cNvSpPr txBox="1"/>
          <p:nvPr>
            <p:ph idx="1" type="body"/>
          </p:nvPr>
        </p:nvSpPr>
        <p:spPr>
          <a:xfrm>
            <a:off x="685801"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g248520cb940_1_1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rgbClr val="464A5A"/>
                </a:solidFill>
                <a:highlight>
                  <a:srgbClr val="FFFFFF"/>
                </a:highlight>
              </a:rPr>
              <a:t>In de afgelopen jaren hebben ca. 1500 bedrijven een CIRCO Track gevolgd. Vele tracks waren in ketenverband binnen een specifieke sector, productgroep of materiaalgroep. Denk hierbij o.a. aan de medische disposables, matrassen, pompen, windmolens, zacht PVC, Single Use Plastics, Herbruikbare cateringverpakkingen, sierteeltverpakkingen, kunststoffen in de bouw, meubel en interieurbouw, mobiliteitshulpmiddelenen professional cleaning. Wat zijn de geleerde </a:t>
            </a:r>
            <a:r>
              <a:rPr lang="en-US" sz="2000">
                <a:solidFill>
                  <a:srgbClr val="464A5A"/>
                </a:solidFill>
                <a:highlight>
                  <a:srgbClr val="FFFFFF"/>
                </a:highlight>
              </a:rPr>
              <a:t>lessen uit deze tracks op het gebied van ketensamenwerking en circulair ontwerpen voor het creëren van circulaire business?</a:t>
            </a:r>
            <a:endParaRPr/>
          </a:p>
        </p:txBody>
      </p:sp>
      <p:sp>
        <p:nvSpPr>
          <p:cNvPr id="610" name="Google Shape;610;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249b1444476_3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7" name="Google Shape;617;g249b1444476_3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49b1444476_3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g249b1444476_3_2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49b1444476_3_4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249b1444476_3_4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sz="1800">
                <a:latin typeface="Calibri"/>
                <a:ea typeface="Calibri"/>
                <a:cs typeface="Calibri"/>
                <a:sym typeface="Calibri"/>
              </a:rPr>
              <a:t>guides organizations to jointly arrive at integrated sustainable and circular solutions from a </a:t>
            </a:r>
            <a:r>
              <a:rPr i="1" lang="en-US" sz="1800">
                <a:latin typeface="Calibri"/>
                <a:ea typeface="Calibri"/>
                <a:cs typeface="Calibri"/>
                <a:sym typeface="Calibri"/>
              </a:rPr>
              <a:t>design thinking</a:t>
            </a:r>
            <a:r>
              <a:rPr lang="en-US" sz="1800">
                <a:latin typeface="Calibri"/>
                <a:ea typeface="Calibri"/>
                <a:cs typeface="Calibri"/>
                <a:sym typeface="Calibri"/>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grpSp>
        <p:nvGrpSpPr>
          <p:cNvPr id="16" name="Google Shape;16;g248520cb940_1_1239"/>
          <p:cNvGrpSpPr/>
          <p:nvPr/>
        </p:nvGrpSpPr>
        <p:grpSpPr>
          <a:xfrm>
            <a:off x="4651041" y="0"/>
            <a:ext cx="4492959" cy="5143501"/>
            <a:chOff x="6201388" y="0"/>
            <a:chExt cx="5990612" cy="6858001"/>
          </a:xfrm>
        </p:grpSpPr>
        <p:sp>
          <p:nvSpPr>
            <p:cNvPr id="17" name="Google Shape;17;g248520cb940_1_1239"/>
            <p:cNvSpPr/>
            <p:nvPr/>
          </p:nvSpPr>
          <p:spPr>
            <a:xfrm>
              <a:off x="6201388"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 name="Google Shape;18;g248520cb940_1_1239"/>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 name="Google Shape;19;g248520cb940_1_1239"/>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 name="Google Shape;20;g248520cb940_1_1239"/>
            <p:cNvSpPr/>
            <p:nvPr/>
          </p:nvSpPr>
          <p:spPr>
            <a:xfrm>
              <a:off x="7564253"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 name="Google Shape;21;g248520cb940_1_1239"/>
            <p:cNvSpPr/>
            <p:nvPr/>
          </p:nvSpPr>
          <p:spPr>
            <a:xfrm>
              <a:off x="7564253" y="217788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 name="Google Shape;22;g248520cb940_1_1239"/>
            <p:cNvSpPr/>
            <p:nvPr/>
          </p:nvSpPr>
          <p:spPr>
            <a:xfrm>
              <a:off x="7564253" y="80636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 name="Google Shape;23;g248520cb940_1_1239"/>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 name="Google Shape;24;g248520cb940_1_1239"/>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g248520cb940_1_1239"/>
            <p:cNvSpPr/>
            <p:nvPr/>
          </p:nvSpPr>
          <p:spPr>
            <a:xfrm>
              <a:off x="8927118" y="492091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 name="Google Shape;26;g248520cb940_1_1239"/>
            <p:cNvSpPr/>
            <p:nvPr/>
          </p:nvSpPr>
          <p:spPr>
            <a:xfrm>
              <a:off x="8927118" y="354939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 name="Google Shape;27;g248520cb940_1_1239"/>
            <p:cNvSpPr/>
            <p:nvPr/>
          </p:nvSpPr>
          <p:spPr>
            <a:xfrm>
              <a:off x="8927118" y="217788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 name="Google Shape;28;g248520cb940_1_1239"/>
            <p:cNvSpPr/>
            <p:nvPr/>
          </p:nvSpPr>
          <p:spPr>
            <a:xfrm>
              <a:off x="8927118"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 name="Google Shape;29;g248520cb940_1_1239"/>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 name="Google Shape;30;g248520cb940_1_1239"/>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 name="Google Shape;31;g248520cb940_1_1239"/>
            <p:cNvSpPr/>
            <p:nvPr/>
          </p:nvSpPr>
          <p:spPr>
            <a:xfrm>
              <a:off x="10289984" y="492091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 name="Google Shape;32;g248520cb940_1_1239"/>
            <p:cNvSpPr/>
            <p:nvPr/>
          </p:nvSpPr>
          <p:spPr>
            <a:xfrm>
              <a:off x="10289984"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 name="Google Shape;33;g248520cb940_1_1239"/>
            <p:cNvSpPr/>
            <p:nvPr/>
          </p:nvSpPr>
          <p:spPr>
            <a:xfrm>
              <a:off x="10289984"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 name="Google Shape;34;g248520cb940_1_1239"/>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 name="Google Shape;35;g248520cb940_1_1239"/>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 name="Google Shape;36;g248520cb940_1_1239"/>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 name="Google Shape;37;g248520cb940_1_1239"/>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 name="Google Shape;38;g248520cb940_1_1239"/>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 name="Google Shape;39;g248520cb940_1_1239"/>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 name="Google Shape;40;g248520cb940_1_1239"/>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1" name="Google Shape;41;g248520cb940_1_1239"/>
          <p:cNvSpPr txBox="1"/>
          <p:nvPr>
            <p:ph type="ctrTitle"/>
          </p:nvPr>
        </p:nvSpPr>
        <p:spPr>
          <a:xfrm>
            <a:off x="423863" y="576251"/>
            <a:ext cx="3799500" cy="21498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g248520cb940_1_1239"/>
          <p:cNvSpPr txBox="1"/>
          <p:nvPr>
            <p:ph idx="1" type="subTitle"/>
          </p:nvPr>
        </p:nvSpPr>
        <p:spPr>
          <a:xfrm>
            <a:off x="423863" y="3212429"/>
            <a:ext cx="3799500" cy="11064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700"/>
              </a:spcBef>
              <a:spcAft>
                <a:spcPts val="0"/>
              </a:spcAft>
              <a:buClr>
                <a:schemeClr val="dk1"/>
              </a:buClr>
              <a:buSzPts val="1500"/>
              <a:buNone/>
              <a:defRPr sz="1500"/>
            </a:lvl1pPr>
            <a:lvl2pPr lvl="1" algn="ctr">
              <a:lnSpc>
                <a:spcPct val="100000"/>
              </a:lnSpc>
              <a:spcBef>
                <a:spcPts val="700"/>
              </a:spcBef>
              <a:spcAft>
                <a:spcPts val="0"/>
              </a:spcAft>
              <a:buClr>
                <a:schemeClr val="dk1"/>
              </a:buClr>
              <a:buSzPts val="1500"/>
              <a:buNone/>
              <a:defRPr sz="1500"/>
            </a:lvl2pPr>
            <a:lvl3pPr lvl="2" algn="ctr">
              <a:lnSpc>
                <a:spcPct val="100000"/>
              </a:lnSpc>
              <a:spcBef>
                <a:spcPts val="700"/>
              </a:spcBef>
              <a:spcAft>
                <a:spcPts val="0"/>
              </a:spcAft>
              <a:buClr>
                <a:schemeClr val="dk1"/>
              </a:buClr>
              <a:buSzPts val="1400"/>
              <a:buNone/>
              <a:defRPr sz="1400"/>
            </a:lvl3pPr>
            <a:lvl4pPr lvl="3" algn="ctr">
              <a:lnSpc>
                <a:spcPct val="100000"/>
              </a:lnSpc>
              <a:spcBef>
                <a:spcPts val="700"/>
              </a:spcBef>
              <a:spcAft>
                <a:spcPts val="0"/>
              </a:spcAft>
              <a:buClr>
                <a:schemeClr val="dk1"/>
              </a:buClr>
              <a:buSzPts val="1200"/>
              <a:buNone/>
              <a:defRPr sz="1200"/>
            </a:lvl4pPr>
            <a:lvl5pPr lvl="4" algn="ctr">
              <a:lnSpc>
                <a:spcPct val="100000"/>
              </a:lnSpc>
              <a:spcBef>
                <a:spcPts val="7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3" name="Google Shape;43;g248520cb940_1_1239"/>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g248520cb940_1_1239"/>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g248520cb940_1_1239"/>
          <p:cNvSpPr txBox="1"/>
          <p:nvPr>
            <p:ph idx="12" type="sldNum"/>
          </p:nvPr>
        </p:nvSpPr>
        <p:spPr>
          <a:xfrm>
            <a:off x="3613001"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g248520cb940_1_1239"/>
          <p:cNvCxnSpPr/>
          <p:nvPr/>
        </p:nvCxnSpPr>
        <p:spPr>
          <a:xfrm>
            <a:off x="423863" y="4565333"/>
            <a:ext cx="37995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3" name="Shape 183"/>
        <p:cNvGrpSpPr/>
        <p:nvPr/>
      </p:nvGrpSpPr>
      <p:grpSpPr>
        <a:xfrm>
          <a:off x="0" y="0"/>
          <a:ext cx="0" cy="0"/>
          <a:chOff x="0" y="0"/>
          <a:chExt cx="0" cy="0"/>
        </a:xfrm>
      </p:grpSpPr>
      <p:grpSp>
        <p:nvGrpSpPr>
          <p:cNvPr id="184" name="Google Shape;184;g248520cb940_1_1407"/>
          <p:cNvGrpSpPr/>
          <p:nvPr/>
        </p:nvGrpSpPr>
        <p:grpSpPr>
          <a:xfrm>
            <a:off x="6696396" y="0"/>
            <a:ext cx="2447604" cy="5143500"/>
            <a:chOff x="8928528" y="0"/>
            <a:chExt cx="3263472" cy="6858000"/>
          </a:xfrm>
        </p:grpSpPr>
        <p:sp>
          <p:nvSpPr>
            <p:cNvPr id="185" name="Google Shape;185;g248520cb940_1_1407"/>
            <p:cNvSpPr/>
            <p:nvPr/>
          </p:nvSpPr>
          <p:spPr>
            <a:xfrm>
              <a:off x="8928528" y="491812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 name="Google Shape;186;g248520cb940_1_1407"/>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7" name="Google Shape;187;g248520cb940_1_1407"/>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 name="Google Shape;188;g248520cb940_1_1407"/>
            <p:cNvSpPr/>
            <p:nvPr/>
          </p:nvSpPr>
          <p:spPr>
            <a:xfrm>
              <a:off x="10291392" y="354939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9" name="Google Shape;189;g248520cb940_1_1407"/>
            <p:cNvSpPr/>
            <p:nvPr/>
          </p:nvSpPr>
          <p:spPr>
            <a:xfrm>
              <a:off x="10291392" y="217787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0" name="Google Shape;190;g248520cb940_1_1407"/>
            <p:cNvSpPr/>
            <p:nvPr/>
          </p:nvSpPr>
          <p:spPr>
            <a:xfrm>
              <a:off x="10291392" y="806363"/>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 name="Google Shape;191;g248520cb940_1_1407"/>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2" name="Google Shape;192;g248520cb940_1_1407"/>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3" name="Google Shape;193;g248520cb940_1_1407"/>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4" name="Google Shape;194;g248520cb940_1_1407"/>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5" name="Google Shape;195;g248520cb940_1_1407"/>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 name="Google Shape;196;g248520cb940_1_1407"/>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7" name="Google Shape;197;g248520cb940_1_1407"/>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98" name="Google Shape;198;g248520cb940_1_1407"/>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g248520cb940_1_1407"/>
          <p:cNvSpPr txBox="1"/>
          <p:nvPr>
            <p:ph idx="1" type="body"/>
          </p:nvPr>
        </p:nvSpPr>
        <p:spPr>
          <a:xfrm rot="5400000">
            <a:off x="1824289" y="219462"/>
            <a:ext cx="2700900" cy="55020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0" name="Google Shape;200;g248520cb940_1_1407"/>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g248520cb940_1_1407"/>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2" name="Google Shape;202;g248520cb940_1_1407"/>
          <p:cNvSpPr txBox="1"/>
          <p:nvPr>
            <p:ph idx="12" type="sldNum"/>
          </p:nvPr>
        </p:nvSpPr>
        <p:spPr>
          <a:xfrm>
            <a:off x="5314860"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03" name="Google Shape;203;g248520cb940_1_1407"/>
          <p:cNvCxnSpPr/>
          <p:nvPr/>
        </p:nvCxnSpPr>
        <p:spPr>
          <a:xfrm>
            <a:off x="423863" y="4565333"/>
            <a:ext cx="55011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4" name="Shape 204"/>
        <p:cNvGrpSpPr/>
        <p:nvPr/>
      </p:nvGrpSpPr>
      <p:grpSpPr>
        <a:xfrm>
          <a:off x="0" y="0"/>
          <a:ext cx="0" cy="0"/>
          <a:chOff x="0" y="0"/>
          <a:chExt cx="0" cy="0"/>
        </a:xfrm>
      </p:grpSpPr>
      <p:grpSp>
        <p:nvGrpSpPr>
          <p:cNvPr id="205" name="Google Shape;205;g248520cb940_1_1428"/>
          <p:cNvGrpSpPr/>
          <p:nvPr/>
        </p:nvGrpSpPr>
        <p:grpSpPr>
          <a:xfrm>
            <a:off x="7717730" y="0"/>
            <a:ext cx="1426265" cy="5143500"/>
            <a:chOff x="10290315" y="0"/>
            <a:chExt cx="1901686" cy="6858000"/>
          </a:xfrm>
        </p:grpSpPr>
        <p:sp>
          <p:nvSpPr>
            <p:cNvPr id="206" name="Google Shape;206;g248520cb940_1_1428"/>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7" name="Google Shape;207;g248520cb940_1_1428"/>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8" name="Google Shape;208;g248520cb940_1_1428"/>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9" name="Google Shape;209;g248520cb940_1_1428"/>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0" name="Google Shape;210;g248520cb940_1_1428"/>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1" name="Google Shape;211;g248520cb940_1_1428"/>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12" name="Google Shape;212;g248520cb940_1_1428"/>
          <p:cNvSpPr txBox="1"/>
          <p:nvPr>
            <p:ph type="title"/>
          </p:nvPr>
        </p:nvSpPr>
        <p:spPr>
          <a:xfrm rot="5400000">
            <a:off x="5769002" y="1676122"/>
            <a:ext cx="3588600" cy="17013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3" name="Google Shape;213;g248520cb940_1_1428"/>
          <p:cNvSpPr txBox="1"/>
          <p:nvPr>
            <p:ph idx="1" type="body"/>
          </p:nvPr>
        </p:nvSpPr>
        <p:spPr>
          <a:xfrm rot="5400000">
            <a:off x="1728606" y="-572228"/>
            <a:ext cx="3588600" cy="61980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4" name="Google Shape;214;g248520cb940_1_1428"/>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5" name="Google Shape;215;g248520cb940_1_1428"/>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6" name="Google Shape;216;g248520cb940_1_1428"/>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17" name="Google Shape;217;g248520cb940_1_1428"/>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4" name="Shape 224"/>
        <p:cNvGrpSpPr/>
        <p:nvPr/>
      </p:nvGrpSpPr>
      <p:grpSpPr>
        <a:xfrm>
          <a:off x="0" y="0"/>
          <a:ext cx="0" cy="0"/>
          <a:chOff x="0" y="0"/>
          <a:chExt cx="0" cy="0"/>
        </a:xfrm>
      </p:grpSpPr>
      <p:grpSp>
        <p:nvGrpSpPr>
          <p:cNvPr id="225" name="Google Shape;225;g248520cb940_1_1693"/>
          <p:cNvGrpSpPr/>
          <p:nvPr/>
        </p:nvGrpSpPr>
        <p:grpSpPr>
          <a:xfrm>
            <a:off x="6696396" y="0"/>
            <a:ext cx="2447604" cy="5143500"/>
            <a:chOff x="8928528" y="0"/>
            <a:chExt cx="3263472" cy="6858000"/>
          </a:xfrm>
        </p:grpSpPr>
        <p:sp>
          <p:nvSpPr>
            <p:cNvPr id="226" name="Google Shape;226;g248520cb940_1_1693"/>
            <p:cNvSpPr/>
            <p:nvPr/>
          </p:nvSpPr>
          <p:spPr>
            <a:xfrm>
              <a:off x="8928528"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7" name="Google Shape;227;g248520cb940_1_1693"/>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g248520cb940_1_1693"/>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9" name="Google Shape;229;g248520cb940_1_1693"/>
            <p:cNvSpPr/>
            <p:nvPr/>
          </p:nvSpPr>
          <p:spPr>
            <a:xfrm>
              <a:off x="10291392" y="354939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0" name="Google Shape;230;g248520cb940_1_1693"/>
            <p:cNvSpPr/>
            <p:nvPr/>
          </p:nvSpPr>
          <p:spPr>
            <a:xfrm>
              <a:off x="10291392" y="217787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1" name="Google Shape;231;g248520cb940_1_1693"/>
            <p:cNvSpPr/>
            <p:nvPr/>
          </p:nvSpPr>
          <p:spPr>
            <a:xfrm>
              <a:off x="10291392" y="806363"/>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2" name="Google Shape;232;g248520cb940_1_1693"/>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3" name="Google Shape;233;g248520cb940_1_1693"/>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4" name="Google Shape;234;g248520cb940_1_1693"/>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5" name="Google Shape;235;g248520cb940_1_1693"/>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6" name="Google Shape;236;g248520cb940_1_1693"/>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7" name="Google Shape;237;g248520cb940_1_1693"/>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8" name="Google Shape;238;g248520cb940_1_1693"/>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39" name="Google Shape;239;g248520cb940_1_1693"/>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0" name="Google Shape;240;g248520cb940_1_1693"/>
          <p:cNvSpPr txBox="1"/>
          <p:nvPr>
            <p:ph idx="1" type="body"/>
          </p:nvPr>
        </p:nvSpPr>
        <p:spPr>
          <a:xfrm>
            <a:off x="423863" y="1620012"/>
            <a:ext cx="5502000" cy="27009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1" name="Google Shape;241;g248520cb940_1_1693"/>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2" name="Google Shape;242;g248520cb940_1_1693"/>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g248520cb940_1_1693"/>
          <p:cNvSpPr txBox="1"/>
          <p:nvPr>
            <p:ph idx="12" type="sldNum"/>
          </p:nvPr>
        </p:nvSpPr>
        <p:spPr>
          <a:xfrm>
            <a:off x="5315377"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44" name="Google Shape;244;g248520cb940_1_1693"/>
          <p:cNvCxnSpPr/>
          <p:nvPr/>
        </p:nvCxnSpPr>
        <p:spPr>
          <a:xfrm>
            <a:off x="423863" y="4565333"/>
            <a:ext cx="55020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5" name="Shape 245"/>
        <p:cNvGrpSpPr/>
        <p:nvPr/>
      </p:nvGrpSpPr>
      <p:grpSpPr>
        <a:xfrm>
          <a:off x="0" y="0"/>
          <a:ext cx="0" cy="0"/>
          <a:chOff x="0" y="0"/>
          <a:chExt cx="0" cy="0"/>
        </a:xfrm>
      </p:grpSpPr>
      <p:grpSp>
        <p:nvGrpSpPr>
          <p:cNvPr id="246" name="Google Shape;246;g248520cb940_1_1714"/>
          <p:cNvGrpSpPr/>
          <p:nvPr/>
        </p:nvGrpSpPr>
        <p:grpSpPr>
          <a:xfrm>
            <a:off x="4651041" y="0"/>
            <a:ext cx="4492959" cy="5143501"/>
            <a:chOff x="6201388" y="0"/>
            <a:chExt cx="5990612" cy="6858001"/>
          </a:xfrm>
        </p:grpSpPr>
        <p:sp>
          <p:nvSpPr>
            <p:cNvPr id="247" name="Google Shape;247;g248520cb940_1_1714"/>
            <p:cNvSpPr/>
            <p:nvPr/>
          </p:nvSpPr>
          <p:spPr>
            <a:xfrm>
              <a:off x="6201388"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8" name="Google Shape;248;g248520cb940_1_1714"/>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9" name="Google Shape;249;g248520cb940_1_1714"/>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0" name="Google Shape;250;g248520cb940_1_1714"/>
            <p:cNvSpPr/>
            <p:nvPr/>
          </p:nvSpPr>
          <p:spPr>
            <a:xfrm>
              <a:off x="7564253"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1" name="Google Shape;251;g248520cb940_1_1714"/>
            <p:cNvSpPr/>
            <p:nvPr/>
          </p:nvSpPr>
          <p:spPr>
            <a:xfrm>
              <a:off x="7564253" y="217788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2" name="Google Shape;252;g248520cb940_1_1714"/>
            <p:cNvSpPr/>
            <p:nvPr/>
          </p:nvSpPr>
          <p:spPr>
            <a:xfrm>
              <a:off x="7564253" y="80636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3" name="Google Shape;253;g248520cb940_1_1714"/>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4" name="Google Shape;254;g248520cb940_1_1714"/>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5" name="Google Shape;255;g248520cb940_1_1714"/>
            <p:cNvSpPr/>
            <p:nvPr/>
          </p:nvSpPr>
          <p:spPr>
            <a:xfrm>
              <a:off x="8927118" y="492091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g248520cb940_1_1714"/>
            <p:cNvSpPr/>
            <p:nvPr/>
          </p:nvSpPr>
          <p:spPr>
            <a:xfrm>
              <a:off x="8927118" y="354939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7" name="Google Shape;257;g248520cb940_1_1714"/>
            <p:cNvSpPr/>
            <p:nvPr/>
          </p:nvSpPr>
          <p:spPr>
            <a:xfrm>
              <a:off x="8927118" y="217788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8" name="Google Shape;258;g248520cb940_1_1714"/>
            <p:cNvSpPr/>
            <p:nvPr/>
          </p:nvSpPr>
          <p:spPr>
            <a:xfrm>
              <a:off x="8927118"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9" name="Google Shape;259;g248520cb940_1_1714"/>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0" name="Google Shape;260;g248520cb940_1_1714"/>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1" name="Google Shape;261;g248520cb940_1_1714"/>
            <p:cNvSpPr/>
            <p:nvPr/>
          </p:nvSpPr>
          <p:spPr>
            <a:xfrm>
              <a:off x="10289984" y="492091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2" name="Google Shape;262;g248520cb940_1_1714"/>
            <p:cNvSpPr/>
            <p:nvPr/>
          </p:nvSpPr>
          <p:spPr>
            <a:xfrm>
              <a:off x="10289984"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3" name="Google Shape;263;g248520cb940_1_1714"/>
            <p:cNvSpPr/>
            <p:nvPr/>
          </p:nvSpPr>
          <p:spPr>
            <a:xfrm>
              <a:off x="10289984"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4" name="Google Shape;264;g248520cb940_1_1714"/>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g248520cb940_1_1714"/>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6" name="Google Shape;266;g248520cb940_1_1714"/>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7" name="Google Shape;267;g248520cb940_1_1714"/>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8" name="Google Shape;268;g248520cb940_1_1714"/>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9" name="Google Shape;269;g248520cb940_1_1714"/>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0" name="Google Shape;270;g248520cb940_1_1714"/>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71" name="Google Shape;271;g248520cb940_1_1714"/>
          <p:cNvSpPr txBox="1"/>
          <p:nvPr>
            <p:ph type="ctrTitle"/>
          </p:nvPr>
        </p:nvSpPr>
        <p:spPr>
          <a:xfrm>
            <a:off x="423863" y="576251"/>
            <a:ext cx="3799500" cy="21498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2" name="Google Shape;272;g248520cb940_1_1714"/>
          <p:cNvSpPr txBox="1"/>
          <p:nvPr>
            <p:ph idx="1" type="subTitle"/>
          </p:nvPr>
        </p:nvSpPr>
        <p:spPr>
          <a:xfrm>
            <a:off x="423863" y="3212429"/>
            <a:ext cx="3799500" cy="11064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700"/>
              </a:spcBef>
              <a:spcAft>
                <a:spcPts val="0"/>
              </a:spcAft>
              <a:buClr>
                <a:schemeClr val="dk1"/>
              </a:buClr>
              <a:buSzPts val="1500"/>
              <a:buNone/>
              <a:defRPr sz="1500"/>
            </a:lvl1pPr>
            <a:lvl2pPr lvl="1" algn="ctr">
              <a:lnSpc>
                <a:spcPct val="100000"/>
              </a:lnSpc>
              <a:spcBef>
                <a:spcPts val="700"/>
              </a:spcBef>
              <a:spcAft>
                <a:spcPts val="0"/>
              </a:spcAft>
              <a:buClr>
                <a:schemeClr val="dk1"/>
              </a:buClr>
              <a:buSzPts val="1500"/>
              <a:buNone/>
              <a:defRPr sz="1500"/>
            </a:lvl2pPr>
            <a:lvl3pPr lvl="2" algn="ctr">
              <a:lnSpc>
                <a:spcPct val="100000"/>
              </a:lnSpc>
              <a:spcBef>
                <a:spcPts val="700"/>
              </a:spcBef>
              <a:spcAft>
                <a:spcPts val="0"/>
              </a:spcAft>
              <a:buClr>
                <a:schemeClr val="dk1"/>
              </a:buClr>
              <a:buSzPts val="1400"/>
              <a:buNone/>
              <a:defRPr sz="1400"/>
            </a:lvl3pPr>
            <a:lvl4pPr lvl="3" algn="ctr">
              <a:lnSpc>
                <a:spcPct val="100000"/>
              </a:lnSpc>
              <a:spcBef>
                <a:spcPts val="700"/>
              </a:spcBef>
              <a:spcAft>
                <a:spcPts val="0"/>
              </a:spcAft>
              <a:buClr>
                <a:schemeClr val="dk1"/>
              </a:buClr>
              <a:buSzPts val="1200"/>
              <a:buNone/>
              <a:defRPr sz="1200"/>
            </a:lvl4pPr>
            <a:lvl5pPr lvl="4" algn="ctr">
              <a:lnSpc>
                <a:spcPct val="100000"/>
              </a:lnSpc>
              <a:spcBef>
                <a:spcPts val="7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73" name="Google Shape;273;g248520cb940_1_1714"/>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4" name="Google Shape;274;g248520cb940_1_1714"/>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5" name="Google Shape;275;g248520cb940_1_1714"/>
          <p:cNvSpPr txBox="1"/>
          <p:nvPr>
            <p:ph idx="12" type="sldNum"/>
          </p:nvPr>
        </p:nvSpPr>
        <p:spPr>
          <a:xfrm>
            <a:off x="3613001"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276" name="Google Shape;276;g248520cb940_1_1714"/>
          <p:cNvCxnSpPr/>
          <p:nvPr/>
        </p:nvCxnSpPr>
        <p:spPr>
          <a:xfrm>
            <a:off x="423863" y="4565333"/>
            <a:ext cx="37995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7" name="Shape 277"/>
        <p:cNvGrpSpPr/>
        <p:nvPr/>
      </p:nvGrpSpPr>
      <p:grpSpPr>
        <a:xfrm>
          <a:off x="0" y="0"/>
          <a:ext cx="0" cy="0"/>
          <a:chOff x="0" y="0"/>
          <a:chExt cx="0" cy="0"/>
        </a:xfrm>
      </p:grpSpPr>
      <p:grpSp>
        <p:nvGrpSpPr>
          <p:cNvPr id="278" name="Google Shape;278;g248520cb940_1_1746"/>
          <p:cNvGrpSpPr/>
          <p:nvPr/>
        </p:nvGrpSpPr>
        <p:grpSpPr>
          <a:xfrm>
            <a:off x="7717730" y="0"/>
            <a:ext cx="1426265" cy="5143500"/>
            <a:chOff x="10290315" y="0"/>
            <a:chExt cx="1901686" cy="6858000"/>
          </a:xfrm>
        </p:grpSpPr>
        <p:sp>
          <p:nvSpPr>
            <p:cNvPr id="279" name="Google Shape;279;g248520cb940_1_1746"/>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g248520cb940_1_1746"/>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g248520cb940_1_1746"/>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2" name="Google Shape;282;g248520cb940_1_1746"/>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3" name="Google Shape;283;g248520cb940_1_1746"/>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g248520cb940_1_1746"/>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g248520cb940_1_1746"/>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86" name="Google Shape;286;g248520cb940_1_1746"/>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7" name="Google Shape;287;g248520cb940_1_1746"/>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8" name="Google Shape;288;g248520cb940_1_1746"/>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9" name="Google Shape;289;g248520cb940_1_1746"/>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0" name="Shape 290"/>
        <p:cNvGrpSpPr/>
        <p:nvPr/>
      </p:nvGrpSpPr>
      <p:grpSpPr>
        <a:xfrm>
          <a:off x="0" y="0"/>
          <a:ext cx="0" cy="0"/>
          <a:chOff x="0" y="0"/>
          <a:chExt cx="0" cy="0"/>
        </a:xfrm>
      </p:grpSpPr>
      <p:grpSp>
        <p:nvGrpSpPr>
          <p:cNvPr id="291" name="Google Shape;291;g248520cb940_1_1759"/>
          <p:cNvGrpSpPr/>
          <p:nvPr/>
        </p:nvGrpSpPr>
        <p:grpSpPr>
          <a:xfrm>
            <a:off x="4651041" y="0"/>
            <a:ext cx="4492959" cy="5143501"/>
            <a:chOff x="6201388" y="0"/>
            <a:chExt cx="5990612" cy="6858001"/>
          </a:xfrm>
        </p:grpSpPr>
        <p:sp>
          <p:nvSpPr>
            <p:cNvPr id="292" name="Google Shape;292;g248520cb940_1_1759"/>
            <p:cNvSpPr/>
            <p:nvPr/>
          </p:nvSpPr>
          <p:spPr>
            <a:xfrm>
              <a:off x="6201388"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g248520cb940_1_1759"/>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g248520cb940_1_1759"/>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5" name="Google Shape;295;g248520cb940_1_1759"/>
            <p:cNvSpPr/>
            <p:nvPr/>
          </p:nvSpPr>
          <p:spPr>
            <a:xfrm>
              <a:off x="7564253"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6" name="Google Shape;296;g248520cb940_1_1759"/>
            <p:cNvSpPr/>
            <p:nvPr/>
          </p:nvSpPr>
          <p:spPr>
            <a:xfrm>
              <a:off x="7564253" y="217788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7" name="Google Shape;297;g248520cb940_1_1759"/>
            <p:cNvSpPr/>
            <p:nvPr/>
          </p:nvSpPr>
          <p:spPr>
            <a:xfrm>
              <a:off x="7564253" y="80636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g248520cb940_1_1759"/>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9" name="Google Shape;299;g248520cb940_1_1759"/>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g248520cb940_1_1759"/>
            <p:cNvSpPr/>
            <p:nvPr/>
          </p:nvSpPr>
          <p:spPr>
            <a:xfrm>
              <a:off x="8927118" y="492091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1" name="Google Shape;301;g248520cb940_1_1759"/>
            <p:cNvSpPr/>
            <p:nvPr/>
          </p:nvSpPr>
          <p:spPr>
            <a:xfrm>
              <a:off x="8927118" y="354939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2" name="Google Shape;302;g248520cb940_1_1759"/>
            <p:cNvSpPr/>
            <p:nvPr/>
          </p:nvSpPr>
          <p:spPr>
            <a:xfrm>
              <a:off x="8927118" y="217788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g248520cb940_1_1759"/>
            <p:cNvSpPr/>
            <p:nvPr/>
          </p:nvSpPr>
          <p:spPr>
            <a:xfrm>
              <a:off x="8927118"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4" name="Google Shape;304;g248520cb940_1_1759"/>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5" name="Google Shape;305;g248520cb940_1_1759"/>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6" name="Google Shape;306;g248520cb940_1_1759"/>
            <p:cNvSpPr/>
            <p:nvPr/>
          </p:nvSpPr>
          <p:spPr>
            <a:xfrm>
              <a:off x="10289984" y="492091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7" name="Google Shape;307;g248520cb940_1_1759"/>
            <p:cNvSpPr/>
            <p:nvPr/>
          </p:nvSpPr>
          <p:spPr>
            <a:xfrm>
              <a:off x="10289984"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8" name="Google Shape;308;g248520cb940_1_1759"/>
            <p:cNvSpPr/>
            <p:nvPr/>
          </p:nvSpPr>
          <p:spPr>
            <a:xfrm>
              <a:off x="10289984"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9" name="Google Shape;309;g248520cb940_1_1759"/>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0" name="Google Shape;310;g248520cb940_1_1759"/>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1" name="Google Shape;311;g248520cb940_1_1759"/>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g248520cb940_1_1759"/>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3" name="Google Shape;313;g248520cb940_1_1759"/>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4" name="Google Shape;314;g248520cb940_1_1759"/>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5" name="Google Shape;315;g248520cb940_1_1759"/>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16" name="Google Shape;316;g248520cb940_1_1759"/>
          <p:cNvSpPr txBox="1"/>
          <p:nvPr>
            <p:ph type="title"/>
          </p:nvPr>
        </p:nvSpPr>
        <p:spPr>
          <a:xfrm>
            <a:off x="423863" y="576263"/>
            <a:ext cx="3799500" cy="17511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7" name="Google Shape;317;g248520cb940_1_1759"/>
          <p:cNvSpPr txBox="1"/>
          <p:nvPr>
            <p:ph idx="1" type="body"/>
          </p:nvPr>
        </p:nvSpPr>
        <p:spPr>
          <a:xfrm>
            <a:off x="423863" y="3191590"/>
            <a:ext cx="3799500" cy="11253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00"/>
              </a:spcBef>
              <a:spcAft>
                <a:spcPts val="0"/>
              </a:spcAft>
              <a:buClr>
                <a:srgbClr val="A5A5A5"/>
              </a:buClr>
              <a:buSzPts val="1800"/>
              <a:buNone/>
              <a:defRPr sz="1800">
                <a:solidFill>
                  <a:srgbClr val="A5A5A5"/>
                </a:solidFill>
              </a:defRPr>
            </a:lvl1pPr>
            <a:lvl2pPr indent="-228600" lvl="1" marL="914400" algn="l">
              <a:lnSpc>
                <a:spcPct val="100000"/>
              </a:lnSpc>
              <a:spcBef>
                <a:spcPts val="700"/>
              </a:spcBef>
              <a:spcAft>
                <a:spcPts val="0"/>
              </a:spcAft>
              <a:buClr>
                <a:srgbClr val="888888"/>
              </a:buClr>
              <a:buSzPts val="1500"/>
              <a:buNone/>
              <a:defRPr sz="1500">
                <a:solidFill>
                  <a:srgbClr val="888888"/>
                </a:solidFill>
              </a:defRPr>
            </a:lvl2pPr>
            <a:lvl3pPr indent="-228600" lvl="2" marL="1371600" algn="l">
              <a:lnSpc>
                <a:spcPct val="100000"/>
              </a:lnSpc>
              <a:spcBef>
                <a:spcPts val="700"/>
              </a:spcBef>
              <a:spcAft>
                <a:spcPts val="0"/>
              </a:spcAft>
              <a:buClr>
                <a:srgbClr val="888888"/>
              </a:buClr>
              <a:buSzPts val="1400"/>
              <a:buNone/>
              <a:defRPr sz="1400">
                <a:solidFill>
                  <a:srgbClr val="888888"/>
                </a:solidFill>
              </a:defRPr>
            </a:lvl3pPr>
            <a:lvl4pPr indent="-228600" lvl="3" marL="1828800" algn="l">
              <a:lnSpc>
                <a:spcPct val="100000"/>
              </a:lnSpc>
              <a:spcBef>
                <a:spcPts val="700"/>
              </a:spcBef>
              <a:spcAft>
                <a:spcPts val="0"/>
              </a:spcAft>
              <a:buClr>
                <a:srgbClr val="888888"/>
              </a:buClr>
              <a:buSzPts val="1200"/>
              <a:buNone/>
              <a:defRPr sz="1200">
                <a:solidFill>
                  <a:srgbClr val="888888"/>
                </a:solidFill>
              </a:defRPr>
            </a:lvl4pPr>
            <a:lvl5pPr indent="-228600" lvl="4" marL="2286000" algn="l">
              <a:lnSpc>
                <a:spcPct val="100000"/>
              </a:lnSpc>
              <a:spcBef>
                <a:spcPts val="7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18" name="Google Shape;318;g248520cb940_1_1759"/>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9" name="Google Shape;319;g248520cb940_1_1759"/>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0" name="Google Shape;320;g248520cb940_1_1759"/>
          <p:cNvSpPr txBox="1"/>
          <p:nvPr>
            <p:ph idx="12" type="sldNum"/>
          </p:nvPr>
        </p:nvSpPr>
        <p:spPr>
          <a:xfrm>
            <a:off x="3613001"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21" name="Google Shape;321;g248520cb940_1_1759"/>
          <p:cNvCxnSpPr/>
          <p:nvPr/>
        </p:nvCxnSpPr>
        <p:spPr>
          <a:xfrm>
            <a:off x="423863" y="4565333"/>
            <a:ext cx="37995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2" name="Shape 322"/>
        <p:cNvGrpSpPr/>
        <p:nvPr/>
      </p:nvGrpSpPr>
      <p:grpSpPr>
        <a:xfrm>
          <a:off x="0" y="0"/>
          <a:ext cx="0" cy="0"/>
          <a:chOff x="0" y="0"/>
          <a:chExt cx="0" cy="0"/>
        </a:xfrm>
      </p:grpSpPr>
      <p:grpSp>
        <p:nvGrpSpPr>
          <p:cNvPr id="323" name="Google Shape;323;g248520cb940_1_1791"/>
          <p:cNvGrpSpPr/>
          <p:nvPr/>
        </p:nvGrpSpPr>
        <p:grpSpPr>
          <a:xfrm>
            <a:off x="7717730" y="0"/>
            <a:ext cx="1426265" cy="5143500"/>
            <a:chOff x="10290315" y="0"/>
            <a:chExt cx="1901686" cy="6858000"/>
          </a:xfrm>
        </p:grpSpPr>
        <p:sp>
          <p:nvSpPr>
            <p:cNvPr id="324" name="Google Shape;324;g248520cb940_1_1791"/>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5" name="Google Shape;325;g248520cb940_1_179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6" name="Google Shape;326;g248520cb940_1_179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7" name="Google Shape;327;g248520cb940_1_179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8" name="Google Shape;328;g248520cb940_1_179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9" name="Google Shape;329;g248520cb940_1_179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g248520cb940_1_179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31" name="Google Shape;331;g248520cb940_1_1791"/>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2" name="Google Shape;332;g248520cb940_1_1791"/>
          <p:cNvSpPr txBox="1"/>
          <p:nvPr>
            <p:ph idx="1" type="body"/>
          </p:nvPr>
        </p:nvSpPr>
        <p:spPr>
          <a:xfrm>
            <a:off x="422138" y="1774316"/>
            <a:ext cx="3929700" cy="2546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3" name="Google Shape;333;g248520cb940_1_1791"/>
          <p:cNvSpPr txBox="1"/>
          <p:nvPr>
            <p:ph idx="2" type="body"/>
          </p:nvPr>
        </p:nvSpPr>
        <p:spPr>
          <a:xfrm>
            <a:off x="4792229" y="1774316"/>
            <a:ext cx="3929700" cy="2546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4" name="Google Shape;334;g248520cb940_1_1791"/>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5" name="Google Shape;335;g248520cb940_1_1791"/>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6" name="Google Shape;336;g248520cb940_1_1791"/>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37" name="Google Shape;337;g248520cb940_1_1791"/>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8" name="Shape 338"/>
        <p:cNvGrpSpPr/>
        <p:nvPr/>
      </p:nvGrpSpPr>
      <p:grpSpPr>
        <a:xfrm>
          <a:off x="0" y="0"/>
          <a:ext cx="0" cy="0"/>
          <a:chOff x="0" y="0"/>
          <a:chExt cx="0" cy="0"/>
        </a:xfrm>
      </p:grpSpPr>
      <p:grpSp>
        <p:nvGrpSpPr>
          <p:cNvPr id="339" name="Google Shape;339;g248520cb940_1_1807"/>
          <p:cNvGrpSpPr/>
          <p:nvPr/>
        </p:nvGrpSpPr>
        <p:grpSpPr>
          <a:xfrm>
            <a:off x="7717730" y="0"/>
            <a:ext cx="1426265" cy="5143500"/>
            <a:chOff x="10290315" y="0"/>
            <a:chExt cx="1901686" cy="6858000"/>
          </a:xfrm>
        </p:grpSpPr>
        <p:sp>
          <p:nvSpPr>
            <p:cNvPr id="340" name="Google Shape;340;g248520cb940_1_1807"/>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1" name="Google Shape;341;g248520cb940_1_1807"/>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g248520cb940_1_1807"/>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3" name="Google Shape;343;g248520cb940_1_1807"/>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4" name="Google Shape;344;g248520cb940_1_1807"/>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5" name="Google Shape;345;g248520cb940_1_1807"/>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6" name="Google Shape;346;g248520cb940_1_1807"/>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47" name="Google Shape;347;g248520cb940_1_1807"/>
          <p:cNvSpPr txBox="1"/>
          <p:nvPr>
            <p:ph type="title"/>
          </p:nvPr>
        </p:nvSpPr>
        <p:spPr>
          <a:xfrm>
            <a:off x="425196" y="576072"/>
            <a:ext cx="5500200" cy="9534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8" name="Google Shape;348;g248520cb940_1_1807"/>
          <p:cNvSpPr txBox="1"/>
          <p:nvPr>
            <p:ph idx="1" type="body"/>
          </p:nvPr>
        </p:nvSpPr>
        <p:spPr>
          <a:xfrm>
            <a:off x="421612" y="1774317"/>
            <a:ext cx="39297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800"/>
              <a:buNone/>
              <a:defRPr b="1" sz="1800"/>
            </a:lvl1pPr>
            <a:lvl2pPr indent="-228600" lvl="1" marL="914400" algn="l">
              <a:lnSpc>
                <a:spcPct val="100000"/>
              </a:lnSpc>
              <a:spcBef>
                <a:spcPts val="700"/>
              </a:spcBef>
              <a:spcAft>
                <a:spcPts val="0"/>
              </a:spcAft>
              <a:buClr>
                <a:schemeClr val="dk1"/>
              </a:buClr>
              <a:buSzPts val="1500"/>
              <a:buNone/>
              <a:defRPr b="1" sz="1500"/>
            </a:lvl2pPr>
            <a:lvl3pPr indent="-228600" lvl="2" marL="1371600" algn="l">
              <a:lnSpc>
                <a:spcPct val="100000"/>
              </a:lnSpc>
              <a:spcBef>
                <a:spcPts val="700"/>
              </a:spcBef>
              <a:spcAft>
                <a:spcPts val="0"/>
              </a:spcAft>
              <a:buClr>
                <a:schemeClr val="dk1"/>
              </a:buClr>
              <a:buSzPts val="1400"/>
              <a:buNone/>
              <a:defRPr b="1" sz="1400"/>
            </a:lvl3pPr>
            <a:lvl4pPr indent="-228600" lvl="3" marL="1828800" algn="l">
              <a:lnSpc>
                <a:spcPct val="100000"/>
              </a:lnSpc>
              <a:spcBef>
                <a:spcPts val="700"/>
              </a:spcBef>
              <a:spcAft>
                <a:spcPts val="0"/>
              </a:spcAft>
              <a:buClr>
                <a:schemeClr val="dk1"/>
              </a:buClr>
              <a:buSzPts val="1200"/>
              <a:buNone/>
              <a:defRPr b="1" sz="1200"/>
            </a:lvl4pPr>
            <a:lvl5pPr indent="-228600" lvl="4" marL="2286000" algn="l">
              <a:lnSpc>
                <a:spcPct val="100000"/>
              </a:lnSpc>
              <a:spcBef>
                <a:spcPts val="7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49" name="Google Shape;349;g248520cb940_1_1807"/>
          <p:cNvSpPr txBox="1"/>
          <p:nvPr>
            <p:ph idx="2" type="body"/>
          </p:nvPr>
        </p:nvSpPr>
        <p:spPr>
          <a:xfrm>
            <a:off x="421612" y="2392251"/>
            <a:ext cx="3929700" cy="19287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700"/>
              </a:spcBef>
              <a:spcAft>
                <a:spcPts val="0"/>
              </a:spcAft>
              <a:buClr>
                <a:schemeClr val="dk1"/>
              </a:buClr>
              <a:buSzPts val="1500"/>
              <a:buChar char="•"/>
              <a:defRPr sz="1500"/>
            </a:lvl1pPr>
            <a:lvl2pPr indent="-317500" lvl="1" marL="914400" algn="l">
              <a:lnSpc>
                <a:spcPct val="100000"/>
              </a:lnSpc>
              <a:spcBef>
                <a:spcPts val="700"/>
              </a:spcBef>
              <a:spcAft>
                <a:spcPts val="0"/>
              </a:spcAft>
              <a:buClr>
                <a:schemeClr val="dk1"/>
              </a:buClr>
              <a:buSzPts val="1400"/>
              <a:buChar char="•"/>
              <a:defRPr sz="1400"/>
            </a:lvl2pPr>
            <a:lvl3pPr indent="-304800" lvl="2" marL="1371600" algn="l">
              <a:lnSpc>
                <a:spcPct val="100000"/>
              </a:lnSpc>
              <a:spcBef>
                <a:spcPts val="700"/>
              </a:spcBef>
              <a:spcAft>
                <a:spcPts val="0"/>
              </a:spcAft>
              <a:buClr>
                <a:schemeClr val="dk1"/>
              </a:buClr>
              <a:buSzPts val="1200"/>
              <a:buChar char="•"/>
              <a:defRPr sz="1200"/>
            </a:lvl3pPr>
            <a:lvl4pPr indent="-298450" lvl="3" marL="1828800" algn="l">
              <a:lnSpc>
                <a:spcPct val="100000"/>
              </a:lnSpc>
              <a:spcBef>
                <a:spcPts val="700"/>
              </a:spcBef>
              <a:spcAft>
                <a:spcPts val="0"/>
              </a:spcAft>
              <a:buClr>
                <a:schemeClr val="dk1"/>
              </a:buClr>
              <a:buSzPts val="1100"/>
              <a:buChar char="•"/>
              <a:defRPr sz="1100"/>
            </a:lvl4pPr>
            <a:lvl5pPr indent="-298450" lvl="4" marL="2286000" algn="l">
              <a:lnSpc>
                <a:spcPct val="100000"/>
              </a:lnSpc>
              <a:spcBef>
                <a:spcPts val="700"/>
              </a:spcBef>
              <a:spcAft>
                <a:spcPts val="0"/>
              </a:spcAft>
              <a:buClr>
                <a:schemeClr val="dk1"/>
              </a:buClr>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0" name="Google Shape;350;g248520cb940_1_1807"/>
          <p:cNvSpPr txBox="1"/>
          <p:nvPr>
            <p:ph idx="3" type="body"/>
          </p:nvPr>
        </p:nvSpPr>
        <p:spPr>
          <a:xfrm>
            <a:off x="4787299" y="1774317"/>
            <a:ext cx="39297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800"/>
              <a:buNone/>
              <a:defRPr b="1" sz="1800"/>
            </a:lvl1pPr>
            <a:lvl2pPr indent="-228600" lvl="1" marL="914400" algn="l">
              <a:lnSpc>
                <a:spcPct val="100000"/>
              </a:lnSpc>
              <a:spcBef>
                <a:spcPts val="700"/>
              </a:spcBef>
              <a:spcAft>
                <a:spcPts val="0"/>
              </a:spcAft>
              <a:buClr>
                <a:schemeClr val="dk1"/>
              </a:buClr>
              <a:buSzPts val="1500"/>
              <a:buNone/>
              <a:defRPr b="1" sz="1500"/>
            </a:lvl2pPr>
            <a:lvl3pPr indent="-228600" lvl="2" marL="1371600" algn="l">
              <a:lnSpc>
                <a:spcPct val="100000"/>
              </a:lnSpc>
              <a:spcBef>
                <a:spcPts val="700"/>
              </a:spcBef>
              <a:spcAft>
                <a:spcPts val="0"/>
              </a:spcAft>
              <a:buClr>
                <a:schemeClr val="dk1"/>
              </a:buClr>
              <a:buSzPts val="1400"/>
              <a:buNone/>
              <a:defRPr b="1" sz="1400"/>
            </a:lvl3pPr>
            <a:lvl4pPr indent="-228600" lvl="3" marL="1828800" algn="l">
              <a:lnSpc>
                <a:spcPct val="100000"/>
              </a:lnSpc>
              <a:spcBef>
                <a:spcPts val="700"/>
              </a:spcBef>
              <a:spcAft>
                <a:spcPts val="0"/>
              </a:spcAft>
              <a:buClr>
                <a:schemeClr val="dk1"/>
              </a:buClr>
              <a:buSzPts val="1200"/>
              <a:buNone/>
              <a:defRPr b="1" sz="1200"/>
            </a:lvl4pPr>
            <a:lvl5pPr indent="-228600" lvl="4" marL="2286000" algn="l">
              <a:lnSpc>
                <a:spcPct val="100000"/>
              </a:lnSpc>
              <a:spcBef>
                <a:spcPts val="7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51" name="Google Shape;351;g248520cb940_1_1807"/>
          <p:cNvSpPr txBox="1"/>
          <p:nvPr>
            <p:ph idx="4" type="body"/>
          </p:nvPr>
        </p:nvSpPr>
        <p:spPr>
          <a:xfrm>
            <a:off x="4787299" y="2392251"/>
            <a:ext cx="3929700" cy="19287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700"/>
              </a:spcBef>
              <a:spcAft>
                <a:spcPts val="0"/>
              </a:spcAft>
              <a:buClr>
                <a:schemeClr val="dk1"/>
              </a:buClr>
              <a:buSzPts val="1500"/>
              <a:buChar char="•"/>
              <a:defRPr sz="1500"/>
            </a:lvl1pPr>
            <a:lvl2pPr indent="-317500" lvl="1" marL="914400" algn="l">
              <a:lnSpc>
                <a:spcPct val="100000"/>
              </a:lnSpc>
              <a:spcBef>
                <a:spcPts val="700"/>
              </a:spcBef>
              <a:spcAft>
                <a:spcPts val="0"/>
              </a:spcAft>
              <a:buClr>
                <a:schemeClr val="dk1"/>
              </a:buClr>
              <a:buSzPts val="1400"/>
              <a:buChar char="•"/>
              <a:defRPr sz="1400"/>
            </a:lvl2pPr>
            <a:lvl3pPr indent="-304800" lvl="2" marL="1371600" algn="l">
              <a:lnSpc>
                <a:spcPct val="100000"/>
              </a:lnSpc>
              <a:spcBef>
                <a:spcPts val="700"/>
              </a:spcBef>
              <a:spcAft>
                <a:spcPts val="0"/>
              </a:spcAft>
              <a:buClr>
                <a:schemeClr val="dk1"/>
              </a:buClr>
              <a:buSzPts val="1200"/>
              <a:buChar char="•"/>
              <a:defRPr sz="1200"/>
            </a:lvl3pPr>
            <a:lvl4pPr indent="-298450" lvl="3" marL="1828800" algn="l">
              <a:lnSpc>
                <a:spcPct val="100000"/>
              </a:lnSpc>
              <a:spcBef>
                <a:spcPts val="700"/>
              </a:spcBef>
              <a:spcAft>
                <a:spcPts val="0"/>
              </a:spcAft>
              <a:buClr>
                <a:schemeClr val="dk1"/>
              </a:buClr>
              <a:buSzPts val="1100"/>
              <a:buChar char="•"/>
              <a:defRPr sz="1100"/>
            </a:lvl4pPr>
            <a:lvl5pPr indent="-298450" lvl="4" marL="2286000" algn="l">
              <a:lnSpc>
                <a:spcPct val="100000"/>
              </a:lnSpc>
              <a:spcBef>
                <a:spcPts val="700"/>
              </a:spcBef>
              <a:spcAft>
                <a:spcPts val="0"/>
              </a:spcAft>
              <a:buClr>
                <a:schemeClr val="dk1"/>
              </a:buClr>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2" name="Google Shape;352;g248520cb940_1_1807"/>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3" name="Google Shape;353;g248520cb940_1_1807"/>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4" name="Google Shape;354;g248520cb940_1_1807"/>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55" name="Google Shape;355;g248520cb940_1_1807"/>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6" name="Shape 356"/>
        <p:cNvGrpSpPr/>
        <p:nvPr/>
      </p:nvGrpSpPr>
      <p:grpSpPr>
        <a:xfrm>
          <a:off x="0" y="0"/>
          <a:ext cx="0" cy="0"/>
          <a:chOff x="0" y="0"/>
          <a:chExt cx="0" cy="0"/>
        </a:xfrm>
      </p:grpSpPr>
      <p:sp>
        <p:nvSpPr>
          <p:cNvPr id="357" name="Google Shape;357;g248520cb940_1_1825"/>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8" name="Google Shape;358;g248520cb940_1_1825"/>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9" name="Google Shape;359;g248520cb940_1_1825"/>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0" name="Shape 360"/>
        <p:cNvGrpSpPr/>
        <p:nvPr/>
      </p:nvGrpSpPr>
      <p:grpSpPr>
        <a:xfrm>
          <a:off x="0" y="0"/>
          <a:ext cx="0" cy="0"/>
          <a:chOff x="0" y="0"/>
          <a:chExt cx="0" cy="0"/>
        </a:xfrm>
      </p:grpSpPr>
      <p:grpSp>
        <p:nvGrpSpPr>
          <p:cNvPr id="361" name="Google Shape;361;g248520cb940_1_1829"/>
          <p:cNvGrpSpPr/>
          <p:nvPr/>
        </p:nvGrpSpPr>
        <p:grpSpPr>
          <a:xfrm>
            <a:off x="7717730" y="0"/>
            <a:ext cx="1426265" cy="5143500"/>
            <a:chOff x="10290315" y="0"/>
            <a:chExt cx="1901686" cy="6858000"/>
          </a:xfrm>
        </p:grpSpPr>
        <p:sp>
          <p:nvSpPr>
            <p:cNvPr id="362" name="Google Shape;362;g248520cb940_1_1829"/>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3" name="Google Shape;363;g248520cb940_1_1829"/>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4" name="Google Shape;364;g248520cb940_1_1829"/>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5" name="Google Shape;365;g248520cb940_1_1829"/>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 name="Google Shape;366;g248520cb940_1_1829"/>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7" name="Google Shape;367;g248520cb940_1_1829"/>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68" name="Google Shape;368;g248520cb940_1_1829"/>
          <p:cNvSpPr txBox="1"/>
          <p:nvPr>
            <p:ph type="title"/>
          </p:nvPr>
        </p:nvSpPr>
        <p:spPr>
          <a:xfrm>
            <a:off x="423863" y="573730"/>
            <a:ext cx="2707500" cy="10464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9" name="Google Shape;369;g248520cb940_1_1829"/>
          <p:cNvSpPr txBox="1"/>
          <p:nvPr>
            <p:ph idx="1" type="body"/>
          </p:nvPr>
        </p:nvSpPr>
        <p:spPr>
          <a:xfrm>
            <a:off x="3828624" y="578167"/>
            <a:ext cx="4584300" cy="36006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700"/>
              </a:spcBef>
              <a:spcAft>
                <a:spcPts val="0"/>
              </a:spcAft>
              <a:buClr>
                <a:schemeClr val="dk1"/>
              </a:buClr>
              <a:buSzPts val="2100"/>
              <a:buChar char="•"/>
              <a:defRPr sz="2100"/>
            </a:lvl1pPr>
            <a:lvl2pPr indent="-342900" lvl="1" marL="914400" algn="l">
              <a:lnSpc>
                <a:spcPct val="100000"/>
              </a:lnSpc>
              <a:spcBef>
                <a:spcPts val="700"/>
              </a:spcBef>
              <a:spcAft>
                <a:spcPts val="0"/>
              </a:spcAft>
              <a:buClr>
                <a:schemeClr val="dk1"/>
              </a:buClr>
              <a:buSzPts val="1800"/>
              <a:buChar char="•"/>
              <a:defRPr sz="1800"/>
            </a:lvl2pPr>
            <a:lvl3pPr indent="-323850" lvl="2" marL="1371600" algn="l">
              <a:lnSpc>
                <a:spcPct val="100000"/>
              </a:lnSpc>
              <a:spcBef>
                <a:spcPts val="700"/>
              </a:spcBef>
              <a:spcAft>
                <a:spcPts val="0"/>
              </a:spcAft>
              <a:buClr>
                <a:schemeClr val="dk1"/>
              </a:buClr>
              <a:buSzPts val="1500"/>
              <a:buChar char="•"/>
              <a:defRPr sz="1500"/>
            </a:lvl3pPr>
            <a:lvl4pPr indent="-317500" lvl="3" marL="1828800" algn="l">
              <a:lnSpc>
                <a:spcPct val="100000"/>
              </a:lnSpc>
              <a:spcBef>
                <a:spcPts val="700"/>
              </a:spcBef>
              <a:spcAft>
                <a:spcPts val="0"/>
              </a:spcAft>
              <a:buClr>
                <a:schemeClr val="dk1"/>
              </a:buClr>
              <a:buSzPts val="1400"/>
              <a:buChar char="•"/>
              <a:defRPr sz="1400"/>
            </a:lvl4pPr>
            <a:lvl5pPr indent="-304800" lvl="4" marL="2286000" algn="l">
              <a:lnSpc>
                <a:spcPct val="100000"/>
              </a:lnSpc>
              <a:spcBef>
                <a:spcPts val="700"/>
              </a:spcBef>
              <a:spcAft>
                <a:spcPts val="0"/>
              </a:spcAft>
              <a:buClr>
                <a:schemeClr val="dk1"/>
              </a:buClr>
              <a:buSzPts val="1200"/>
              <a:buChar char="•"/>
              <a:defRPr sz="12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370" name="Google Shape;370;g248520cb940_1_1829"/>
          <p:cNvSpPr txBox="1"/>
          <p:nvPr>
            <p:ph idx="2" type="body"/>
          </p:nvPr>
        </p:nvSpPr>
        <p:spPr>
          <a:xfrm>
            <a:off x="423863" y="1620012"/>
            <a:ext cx="2707500" cy="2781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200"/>
              <a:buNone/>
              <a:defRPr sz="1200"/>
            </a:lvl1pPr>
            <a:lvl2pPr indent="-228600" lvl="1" marL="914400" algn="l">
              <a:lnSpc>
                <a:spcPct val="100000"/>
              </a:lnSpc>
              <a:spcBef>
                <a:spcPts val="700"/>
              </a:spcBef>
              <a:spcAft>
                <a:spcPts val="0"/>
              </a:spcAft>
              <a:buClr>
                <a:schemeClr val="dk1"/>
              </a:buClr>
              <a:buSzPts val="1100"/>
              <a:buNone/>
              <a:defRPr sz="1100"/>
            </a:lvl2pPr>
            <a:lvl3pPr indent="-228600" lvl="2" marL="1371600" algn="l">
              <a:lnSpc>
                <a:spcPct val="100000"/>
              </a:lnSpc>
              <a:spcBef>
                <a:spcPts val="700"/>
              </a:spcBef>
              <a:spcAft>
                <a:spcPts val="0"/>
              </a:spcAft>
              <a:buClr>
                <a:schemeClr val="dk1"/>
              </a:buClr>
              <a:buSzPts val="900"/>
              <a:buNone/>
              <a:defRPr sz="900"/>
            </a:lvl3pPr>
            <a:lvl4pPr indent="-228600" lvl="3" marL="1828800" algn="l">
              <a:lnSpc>
                <a:spcPct val="100000"/>
              </a:lnSpc>
              <a:spcBef>
                <a:spcPts val="700"/>
              </a:spcBef>
              <a:spcAft>
                <a:spcPts val="0"/>
              </a:spcAft>
              <a:buClr>
                <a:schemeClr val="dk1"/>
              </a:buClr>
              <a:buSzPts val="800"/>
              <a:buNone/>
              <a:defRPr sz="800"/>
            </a:lvl4pPr>
            <a:lvl5pPr indent="-228600" lvl="4" marL="2286000" algn="l">
              <a:lnSpc>
                <a:spcPct val="100000"/>
              </a:lnSpc>
              <a:spcBef>
                <a:spcPts val="7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71" name="Google Shape;371;g248520cb940_1_1829"/>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2" name="Google Shape;372;g248520cb940_1_1829"/>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3" name="Google Shape;373;g248520cb940_1_1829"/>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74" name="Google Shape;374;g248520cb940_1_1829"/>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grpSp>
        <p:nvGrpSpPr>
          <p:cNvPr id="48" name="Google Shape;48;g248520cb940_1_1271"/>
          <p:cNvGrpSpPr/>
          <p:nvPr/>
        </p:nvGrpSpPr>
        <p:grpSpPr>
          <a:xfrm>
            <a:off x="7717730" y="0"/>
            <a:ext cx="1426265" cy="5143500"/>
            <a:chOff x="10290315" y="0"/>
            <a:chExt cx="1901686" cy="6858000"/>
          </a:xfrm>
        </p:grpSpPr>
        <p:sp>
          <p:nvSpPr>
            <p:cNvPr id="49" name="Google Shape;49;g248520cb940_1_1271"/>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 name="Google Shape;50;g248520cb940_1_127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 name="Google Shape;51;g248520cb940_1_127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 name="Google Shape;52;g248520cb940_1_127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3" name="Google Shape;53;g248520cb940_1_127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4" name="Google Shape;54;g248520cb940_1_127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 name="Google Shape;55;g248520cb940_1_127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6" name="Google Shape;56;g248520cb940_1_1271"/>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g248520cb940_1_1271"/>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g248520cb940_1_1271"/>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g248520cb940_1_1271"/>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60" name="Google Shape;60;g248520cb940_1_1271"/>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5" name="Shape 375"/>
        <p:cNvGrpSpPr/>
        <p:nvPr/>
      </p:nvGrpSpPr>
      <p:grpSpPr>
        <a:xfrm>
          <a:off x="0" y="0"/>
          <a:ext cx="0" cy="0"/>
          <a:chOff x="0" y="0"/>
          <a:chExt cx="0" cy="0"/>
        </a:xfrm>
      </p:grpSpPr>
      <p:grpSp>
        <p:nvGrpSpPr>
          <p:cNvPr id="376" name="Google Shape;376;g248520cb940_1_1844"/>
          <p:cNvGrpSpPr/>
          <p:nvPr/>
        </p:nvGrpSpPr>
        <p:grpSpPr>
          <a:xfrm>
            <a:off x="7717730" y="0"/>
            <a:ext cx="1426265" cy="5143500"/>
            <a:chOff x="10290315" y="0"/>
            <a:chExt cx="1901686" cy="6858000"/>
          </a:xfrm>
        </p:grpSpPr>
        <p:sp>
          <p:nvSpPr>
            <p:cNvPr id="377" name="Google Shape;377;g248520cb940_1_1844"/>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8" name="Google Shape;378;g248520cb940_1_184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9" name="Google Shape;379;g248520cb940_1_184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g248520cb940_1_184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1" name="Google Shape;381;g248520cb940_1_184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2" name="Google Shape;382;g248520cb940_1_184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3" name="Google Shape;383;g248520cb940_1_184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384" name="Google Shape;384;g248520cb940_1_1844"/>
          <p:cNvSpPr txBox="1"/>
          <p:nvPr>
            <p:ph type="title"/>
          </p:nvPr>
        </p:nvSpPr>
        <p:spPr>
          <a:xfrm>
            <a:off x="423863" y="578167"/>
            <a:ext cx="2707500" cy="10419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5" name="Google Shape;385;g248520cb940_1_1844"/>
          <p:cNvSpPr/>
          <p:nvPr>
            <p:ph idx="2" type="pic"/>
          </p:nvPr>
        </p:nvSpPr>
        <p:spPr>
          <a:xfrm>
            <a:off x="3917879" y="668112"/>
            <a:ext cx="4545000" cy="3652800"/>
          </a:xfrm>
          <a:prstGeom prst="rect">
            <a:avLst/>
          </a:prstGeom>
          <a:solidFill>
            <a:schemeClr val="lt2"/>
          </a:solidFill>
          <a:ln>
            <a:noFill/>
          </a:ln>
        </p:spPr>
      </p:sp>
      <p:sp>
        <p:nvSpPr>
          <p:cNvPr id="386" name="Google Shape;386;g248520cb940_1_1844"/>
          <p:cNvSpPr txBox="1"/>
          <p:nvPr>
            <p:ph idx="1" type="body"/>
          </p:nvPr>
        </p:nvSpPr>
        <p:spPr>
          <a:xfrm>
            <a:off x="423863" y="1620012"/>
            <a:ext cx="2707500" cy="2700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200"/>
              <a:buNone/>
              <a:defRPr sz="1200"/>
            </a:lvl1pPr>
            <a:lvl2pPr indent="-228600" lvl="1" marL="914400" algn="l">
              <a:lnSpc>
                <a:spcPct val="100000"/>
              </a:lnSpc>
              <a:spcBef>
                <a:spcPts val="700"/>
              </a:spcBef>
              <a:spcAft>
                <a:spcPts val="0"/>
              </a:spcAft>
              <a:buClr>
                <a:schemeClr val="dk1"/>
              </a:buClr>
              <a:buSzPts val="1100"/>
              <a:buNone/>
              <a:defRPr sz="1100"/>
            </a:lvl2pPr>
            <a:lvl3pPr indent="-228600" lvl="2" marL="1371600" algn="l">
              <a:lnSpc>
                <a:spcPct val="100000"/>
              </a:lnSpc>
              <a:spcBef>
                <a:spcPts val="700"/>
              </a:spcBef>
              <a:spcAft>
                <a:spcPts val="0"/>
              </a:spcAft>
              <a:buClr>
                <a:schemeClr val="dk1"/>
              </a:buClr>
              <a:buSzPts val="900"/>
              <a:buNone/>
              <a:defRPr sz="900"/>
            </a:lvl3pPr>
            <a:lvl4pPr indent="-228600" lvl="3" marL="1828800" algn="l">
              <a:lnSpc>
                <a:spcPct val="100000"/>
              </a:lnSpc>
              <a:spcBef>
                <a:spcPts val="700"/>
              </a:spcBef>
              <a:spcAft>
                <a:spcPts val="0"/>
              </a:spcAft>
              <a:buClr>
                <a:schemeClr val="dk1"/>
              </a:buClr>
              <a:buSzPts val="800"/>
              <a:buNone/>
              <a:defRPr sz="800"/>
            </a:lvl4pPr>
            <a:lvl5pPr indent="-228600" lvl="4" marL="2286000" algn="l">
              <a:lnSpc>
                <a:spcPct val="100000"/>
              </a:lnSpc>
              <a:spcBef>
                <a:spcPts val="7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387" name="Google Shape;387;g248520cb940_1_1844"/>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8" name="Google Shape;388;g248520cb940_1_1844"/>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9" name="Google Shape;389;g248520cb940_1_1844"/>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390" name="Google Shape;390;g248520cb940_1_1844"/>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1" name="Shape 391"/>
        <p:cNvGrpSpPr/>
        <p:nvPr/>
      </p:nvGrpSpPr>
      <p:grpSpPr>
        <a:xfrm>
          <a:off x="0" y="0"/>
          <a:ext cx="0" cy="0"/>
          <a:chOff x="0" y="0"/>
          <a:chExt cx="0" cy="0"/>
        </a:xfrm>
      </p:grpSpPr>
      <p:grpSp>
        <p:nvGrpSpPr>
          <p:cNvPr id="392" name="Google Shape;392;g248520cb940_1_1860"/>
          <p:cNvGrpSpPr/>
          <p:nvPr/>
        </p:nvGrpSpPr>
        <p:grpSpPr>
          <a:xfrm>
            <a:off x="6696396" y="0"/>
            <a:ext cx="2447604" cy="5143500"/>
            <a:chOff x="8928528" y="0"/>
            <a:chExt cx="3263472" cy="6858000"/>
          </a:xfrm>
        </p:grpSpPr>
        <p:sp>
          <p:nvSpPr>
            <p:cNvPr id="393" name="Google Shape;393;g248520cb940_1_1860"/>
            <p:cNvSpPr/>
            <p:nvPr/>
          </p:nvSpPr>
          <p:spPr>
            <a:xfrm>
              <a:off x="8928528" y="491812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 name="Google Shape;394;g248520cb940_1_1860"/>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5" name="Google Shape;395;g248520cb940_1_1860"/>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6" name="Google Shape;396;g248520cb940_1_1860"/>
            <p:cNvSpPr/>
            <p:nvPr/>
          </p:nvSpPr>
          <p:spPr>
            <a:xfrm>
              <a:off x="10291392" y="354939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7" name="Google Shape;397;g248520cb940_1_1860"/>
            <p:cNvSpPr/>
            <p:nvPr/>
          </p:nvSpPr>
          <p:spPr>
            <a:xfrm>
              <a:off x="10291392" y="217787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g248520cb940_1_1860"/>
            <p:cNvSpPr/>
            <p:nvPr/>
          </p:nvSpPr>
          <p:spPr>
            <a:xfrm>
              <a:off x="10291392" y="806363"/>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9" name="Google Shape;399;g248520cb940_1_1860"/>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0" name="Google Shape;400;g248520cb940_1_1860"/>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1" name="Google Shape;401;g248520cb940_1_1860"/>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2" name="Google Shape;402;g248520cb940_1_1860"/>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3" name="Google Shape;403;g248520cb940_1_1860"/>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4" name="Google Shape;404;g248520cb940_1_1860"/>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5" name="Google Shape;405;g248520cb940_1_1860"/>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06" name="Google Shape;406;g248520cb940_1_1860"/>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7" name="Google Shape;407;g248520cb940_1_1860"/>
          <p:cNvSpPr txBox="1"/>
          <p:nvPr>
            <p:ph idx="1" type="body"/>
          </p:nvPr>
        </p:nvSpPr>
        <p:spPr>
          <a:xfrm rot="5400000">
            <a:off x="1824289" y="219462"/>
            <a:ext cx="2700900" cy="55020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8" name="Google Shape;408;g248520cb940_1_1860"/>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9" name="Google Shape;409;g248520cb940_1_1860"/>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0" name="Google Shape;410;g248520cb940_1_1860"/>
          <p:cNvSpPr txBox="1"/>
          <p:nvPr>
            <p:ph idx="12" type="sldNum"/>
          </p:nvPr>
        </p:nvSpPr>
        <p:spPr>
          <a:xfrm>
            <a:off x="5314860"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11" name="Google Shape;411;g248520cb940_1_1860"/>
          <p:cNvCxnSpPr/>
          <p:nvPr/>
        </p:nvCxnSpPr>
        <p:spPr>
          <a:xfrm>
            <a:off x="423863" y="4565333"/>
            <a:ext cx="55011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2" name="Shape 412"/>
        <p:cNvGrpSpPr/>
        <p:nvPr/>
      </p:nvGrpSpPr>
      <p:grpSpPr>
        <a:xfrm>
          <a:off x="0" y="0"/>
          <a:ext cx="0" cy="0"/>
          <a:chOff x="0" y="0"/>
          <a:chExt cx="0" cy="0"/>
        </a:xfrm>
      </p:grpSpPr>
      <p:grpSp>
        <p:nvGrpSpPr>
          <p:cNvPr id="413" name="Google Shape;413;g248520cb940_1_1881"/>
          <p:cNvGrpSpPr/>
          <p:nvPr/>
        </p:nvGrpSpPr>
        <p:grpSpPr>
          <a:xfrm>
            <a:off x="7717730" y="0"/>
            <a:ext cx="1426265" cy="5143500"/>
            <a:chOff x="10290315" y="0"/>
            <a:chExt cx="1901686" cy="6858000"/>
          </a:xfrm>
        </p:grpSpPr>
        <p:sp>
          <p:nvSpPr>
            <p:cNvPr id="414" name="Google Shape;414;g248520cb940_1_1881"/>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5" name="Google Shape;415;g248520cb940_1_1881"/>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6" name="Google Shape;416;g248520cb940_1_1881"/>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7" name="Google Shape;417;g248520cb940_1_1881"/>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8" name="Google Shape;418;g248520cb940_1_1881"/>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9" name="Google Shape;419;g248520cb940_1_1881"/>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20" name="Google Shape;420;g248520cb940_1_1881"/>
          <p:cNvSpPr txBox="1"/>
          <p:nvPr>
            <p:ph type="title"/>
          </p:nvPr>
        </p:nvSpPr>
        <p:spPr>
          <a:xfrm rot="5400000">
            <a:off x="5769002" y="1676122"/>
            <a:ext cx="3588600" cy="17013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1" name="Google Shape;421;g248520cb940_1_1881"/>
          <p:cNvSpPr txBox="1"/>
          <p:nvPr>
            <p:ph idx="1" type="body"/>
          </p:nvPr>
        </p:nvSpPr>
        <p:spPr>
          <a:xfrm rot="5400000">
            <a:off x="1728606" y="-572228"/>
            <a:ext cx="3588600" cy="61980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2" name="Google Shape;422;g248520cb940_1_1881"/>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3" name="Google Shape;423;g248520cb940_1_1881"/>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4" name="Google Shape;424;g248520cb940_1_1881"/>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25" name="Google Shape;425;g248520cb940_1_1881"/>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426" name="Shape 426"/>
        <p:cNvGrpSpPr/>
        <p:nvPr/>
      </p:nvGrpSpPr>
      <p:grpSpPr>
        <a:xfrm>
          <a:off x="0" y="0"/>
          <a:ext cx="0" cy="0"/>
          <a:chOff x="0" y="0"/>
          <a:chExt cx="0" cy="0"/>
        </a:xfrm>
      </p:grpSpPr>
      <p:sp>
        <p:nvSpPr>
          <p:cNvPr id="427" name="Google Shape;427;g248520cb940_1_1895"/>
          <p:cNvSpPr/>
          <p:nvPr/>
        </p:nvSpPr>
        <p:spPr>
          <a:xfrm>
            <a:off x="0" y="0"/>
            <a:ext cx="9144000"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g248520cb940_1_1895"/>
          <p:cNvSpPr txBox="1"/>
          <p:nvPr>
            <p:ph type="title"/>
          </p:nvPr>
        </p:nvSpPr>
        <p:spPr>
          <a:xfrm>
            <a:off x="394372" y="1328005"/>
            <a:ext cx="8229600" cy="3779100"/>
          </a:xfrm>
          <a:prstGeom prst="rect">
            <a:avLst/>
          </a:prstGeom>
          <a:noFill/>
          <a:ln>
            <a:noFill/>
          </a:ln>
        </p:spPr>
        <p:txBody>
          <a:bodyPr anchorCtr="0" anchor="t" bIns="45700" lIns="91425" spcFirstLastPara="1" rIns="91425" wrap="square" tIns="45700">
            <a:normAutofit/>
          </a:bodyPr>
          <a:lstStyle>
            <a:lvl1pPr lvl="0" algn="l">
              <a:lnSpc>
                <a:spcPct val="110000"/>
              </a:lnSpc>
              <a:spcBef>
                <a:spcPts val="0"/>
              </a:spcBef>
              <a:spcAft>
                <a:spcPts val="0"/>
              </a:spcAft>
              <a:buClr>
                <a:srgbClr val="302F2F"/>
              </a:buClr>
              <a:buSzPts val="3200"/>
              <a:buFont typeface="Arial"/>
              <a:buNone/>
              <a:defRPr b="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29" name="Google Shape;429;g248520cb940_1_1895"/>
          <p:cNvPicPr preferRelativeResize="0"/>
          <p:nvPr/>
        </p:nvPicPr>
        <p:blipFill rotWithShape="1">
          <a:blip r:embed="rId2">
            <a:alphaModFix/>
          </a:blip>
          <a:srcRect b="0" l="0" r="0" t="0"/>
          <a:stretch/>
        </p:blipFill>
        <p:spPr>
          <a:xfrm>
            <a:off x="502656" y="529584"/>
            <a:ext cx="1317967" cy="403855"/>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430" name="Shape 430"/>
        <p:cNvGrpSpPr/>
        <p:nvPr/>
      </p:nvGrpSpPr>
      <p:grpSpPr>
        <a:xfrm>
          <a:off x="0" y="0"/>
          <a:ext cx="0" cy="0"/>
          <a:chOff x="0" y="0"/>
          <a:chExt cx="0" cy="0"/>
        </a:xfrm>
      </p:grpSpPr>
      <p:sp>
        <p:nvSpPr>
          <p:cNvPr id="431" name="Google Shape;431;g248520cb940_1_1899"/>
          <p:cNvSpPr txBox="1"/>
          <p:nvPr/>
        </p:nvSpPr>
        <p:spPr>
          <a:xfrm>
            <a:off x="7661396" y="4715720"/>
            <a:ext cx="1170900" cy="204600"/>
          </a:xfrm>
          <a:prstGeom prst="rect">
            <a:avLst/>
          </a:prstGeom>
          <a:noFill/>
          <a:ln>
            <a:noFill/>
          </a:ln>
        </p:spPr>
        <p:txBody>
          <a:bodyPr anchorCtr="0" anchor="ctr" bIns="32750" lIns="32750" spcFirstLastPara="1" rIns="32750" wrap="square" tIns="32750">
            <a:spAutoFit/>
          </a:bodyPr>
          <a:lstStyle/>
          <a:p>
            <a:pPr indent="0" lvl="0" marL="0" marR="0" rtl="0" algn="l">
              <a:lnSpc>
                <a:spcPct val="214285"/>
              </a:lnSpc>
              <a:spcBef>
                <a:spcPts val="0"/>
              </a:spcBef>
              <a:spcAft>
                <a:spcPts val="0"/>
              </a:spcAft>
              <a:buClr>
                <a:srgbClr val="53585F"/>
              </a:buClr>
              <a:buSzPts val="900"/>
              <a:buFont typeface="Avenir"/>
              <a:buNone/>
            </a:pPr>
            <a:r>
              <a:rPr b="0" i="0" lang="en-US" sz="900" u="none" cap="none" strike="noStrike">
                <a:solidFill>
                  <a:srgbClr val="53585F"/>
                </a:solidFill>
                <a:latin typeface="Avenir"/>
                <a:ea typeface="Avenir"/>
                <a:cs typeface="Avenir"/>
                <a:sym typeface="Avenir"/>
              </a:rPr>
              <a:t>20 september 2022</a:t>
            </a:r>
            <a:endParaRPr b="0" i="0" sz="900" u="none" cap="none" strike="noStrike">
              <a:solidFill>
                <a:srgbClr val="000000"/>
              </a:solidFill>
              <a:latin typeface="Arial"/>
              <a:ea typeface="Arial"/>
              <a:cs typeface="Arial"/>
              <a:sym typeface="Arial"/>
            </a:endParaRPr>
          </a:p>
        </p:txBody>
      </p:sp>
      <p:sp>
        <p:nvSpPr>
          <p:cNvPr id="432" name="Google Shape;432;g248520cb940_1_1899"/>
          <p:cNvSpPr txBox="1"/>
          <p:nvPr>
            <p:ph idx="12" type="sldNum"/>
          </p:nvPr>
        </p:nvSpPr>
        <p:spPr>
          <a:xfrm>
            <a:off x="6355080" y="4114577"/>
            <a:ext cx="1920300" cy="245400"/>
          </a:xfrm>
          <a:prstGeom prst="rect">
            <a:avLst/>
          </a:prstGeom>
          <a:noFill/>
          <a:ln>
            <a:noFill/>
          </a:ln>
        </p:spPr>
        <p:txBody>
          <a:bodyPr anchorCtr="0" anchor="ctr" bIns="37700" lIns="37700" spcFirstLastPara="1" rIns="37700" wrap="square" tIns="37700">
            <a:spAutoFit/>
          </a:bodyPr>
          <a:lstStyle>
            <a:lvl1pPr indent="0" lvl="0"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100"/>
              <a:buFont typeface="Gill Sans"/>
              <a:buNone/>
              <a:defRPr b="0" i="0" sz="11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sz="800">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440" name="Shape 440"/>
        <p:cNvGrpSpPr/>
        <p:nvPr/>
      </p:nvGrpSpPr>
      <p:grpSpPr>
        <a:xfrm>
          <a:off x="0" y="0"/>
          <a:ext cx="0" cy="0"/>
          <a:chOff x="0" y="0"/>
          <a:chExt cx="0" cy="0"/>
        </a:xfrm>
      </p:grpSpPr>
      <p:sp>
        <p:nvSpPr>
          <p:cNvPr id="441" name="Google Shape;441;p22"/>
          <p:cNvSpPr/>
          <p:nvPr/>
        </p:nvSpPr>
        <p:spPr>
          <a:xfrm>
            <a:off x="6677515" y="0"/>
            <a:ext cx="2466485" cy="5143500"/>
          </a:xfrm>
          <a:prstGeom prst="rect">
            <a:avLst/>
          </a:prstGeom>
          <a:solidFill>
            <a:srgbClr val="F3CD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2" name="Google Shape;442;p22"/>
          <p:cNvSpPr txBox="1"/>
          <p:nvPr>
            <p:ph type="ctrTitle"/>
          </p:nvPr>
        </p:nvSpPr>
        <p:spPr>
          <a:xfrm>
            <a:off x="636437" y="1817905"/>
            <a:ext cx="4111420" cy="1102519"/>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02F2F"/>
              </a:buClr>
              <a:buSzPts val="3200"/>
              <a:buFont typeface="Arial"/>
              <a:buNone/>
              <a:defRPr b="0" i="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3" name="Google Shape;443;p22"/>
          <p:cNvSpPr txBox="1"/>
          <p:nvPr>
            <p:ph idx="1" type="subTitle"/>
          </p:nvPr>
        </p:nvSpPr>
        <p:spPr>
          <a:xfrm>
            <a:off x="636437" y="3044794"/>
            <a:ext cx="4111420" cy="131445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rgbClr val="302F2F"/>
              </a:buClr>
              <a:buSzPts val="2000"/>
              <a:buNone/>
              <a:defRPr sz="2000">
                <a:solidFill>
                  <a:srgbClr val="302F2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pic>
        <p:nvPicPr>
          <p:cNvPr id="444" name="Google Shape;444;p22"/>
          <p:cNvPicPr preferRelativeResize="0"/>
          <p:nvPr/>
        </p:nvPicPr>
        <p:blipFill rotWithShape="1">
          <a:blip r:embed="rId2">
            <a:alphaModFix/>
          </a:blip>
          <a:srcRect b="0" l="0" r="0" t="0"/>
          <a:stretch/>
        </p:blipFill>
        <p:spPr>
          <a:xfrm>
            <a:off x="700128" y="700128"/>
            <a:ext cx="2583888" cy="791760"/>
          </a:xfrm>
          <a:prstGeom prst="rect">
            <a:avLst/>
          </a:prstGeom>
          <a:noFill/>
          <a:ln>
            <a:noFill/>
          </a:ln>
        </p:spPr>
      </p:pic>
      <p:sp>
        <p:nvSpPr>
          <p:cNvPr id="445" name="Google Shape;445;p22"/>
          <p:cNvSpPr/>
          <p:nvPr>
            <p:ph idx="2" type="pic"/>
          </p:nvPr>
        </p:nvSpPr>
        <p:spPr>
          <a:xfrm>
            <a:off x="4857855" y="700127"/>
            <a:ext cx="3658932" cy="3659117"/>
          </a:xfrm>
          <a:prstGeom prst="rect">
            <a:avLst/>
          </a:prstGeom>
          <a:noFill/>
          <a:ln>
            <a:noFill/>
          </a:ln>
        </p:spPr>
      </p:sp>
      <p:pic>
        <p:nvPicPr>
          <p:cNvPr descr="Circo pay-off.ai" id="446" name="Google Shape;446;p22"/>
          <p:cNvPicPr preferRelativeResize="0"/>
          <p:nvPr/>
        </p:nvPicPr>
        <p:blipFill rotWithShape="1">
          <a:blip r:embed="rId3">
            <a:alphaModFix/>
          </a:blip>
          <a:srcRect b="0" l="0" r="0" t="0"/>
          <a:stretch/>
        </p:blipFill>
        <p:spPr>
          <a:xfrm>
            <a:off x="700129" y="1589589"/>
            <a:ext cx="2583888" cy="145344"/>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x">
  <p:cSld name="Index">
    <p:spTree>
      <p:nvGrpSpPr>
        <p:cNvPr id="447" name="Shape 447"/>
        <p:cNvGrpSpPr/>
        <p:nvPr/>
      </p:nvGrpSpPr>
      <p:grpSpPr>
        <a:xfrm>
          <a:off x="0" y="0"/>
          <a:ext cx="0" cy="0"/>
          <a:chOff x="0" y="0"/>
          <a:chExt cx="0" cy="0"/>
        </a:xfrm>
      </p:grpSpPr>
      <p:sp>
        <p:nvSpPr>
          <p:cNvPr id="448" name="Google Shape;448;p23"/>
          <p:cNvSpPr/>
          <p:nvPr/>
        </p:nvSpPr>
        <p:spPr>
          <a:xfrm>
            <a:off x="0" y="0"/>
            <a:ext cx="9144000"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9" name="Google Shape;449;p23"/>
          <p:cNvSpPr txBox="1"/>
          <p:nvPr>
            <p:ph type="title"/>
          </p:nvPr>
        </p:nvSpPr>
        <p:spPr>
          <a:xfrm>
            <a:off x="394372" y="1328005"/>
            <a:ext cx="8229600" cy="377903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0"/>
              </a:spcBef>
              <a:spcAft>
                <a:spcPts val="0"/>
              </a:spcAft>
              <a:buClr>
                <a:srgbClr val="302F2F"/>
              </a:buClr>
              <a:buSzPts val="3200"/>
              <a:buFont typeface="Arial"/>
              <a:buNone/>
              <a:defRPr b="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50" name="Google Shape;450;p23"/>
          <p:cNvPicPr preferRelativeResize="0"/>
          <p:nvPr/>
        </p:nvPicPr>
        <p:blipFill rotWithShape="1">
          <a:blip r:embed="rId2">
            <a:alphaModFix/>
          </a:blip>
          <a:srcRect b="0" l="0" r="0" t="0"/>
          <a:stretch/>
        </p:blipFill>
        <p:spPr>
          <a:xfrm>
            <a:off x="502656" y="529584"/>
            <a:ext cx="1317967" cy="403854"/>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nfographic">
  <p:cSld name="Text and infographic">
    <p:spTree>
      <p:nvGrpSpPr>
        <p:cNvPr id="451" name="Shape 451"/>
        <p:cNvGrpSpPr/>
        <p:nvPr/>
      </p:nvGrpSpPr>
      <p:grpSpPr>
        <a:xfrm>
          <a:off x="0" y="0"/>
          <a:ext cx="0" cy="0"/>
          <a:chOff x="0" y="0"/>
          <a:chExt cx="0" cy="0"/>
        </a:xfrm>
      </p:grpSpPr>
      <p:sp>
        <p:nvSpPr>
          <p:cNvPr id="452" name="Google Shape;452;p34"/>
          <p:cNvSpPr/>
          <p:nvPr>
            <p:ph idx="2" type="pic"/>
          </p:nvPr>
        </p:nvSpPr>
        <p:spPr>
          <a:xfrm>
            <a:off x="4572841" y="2028454"/>
            <a:ext cx="4572841" cy="3123461"/>
          </a:xfrm>
          <a:prstGeom prst="rect">
            <a:avLst/>
          </a:prstGeom>
          <a:noFill/>
          <a:ln>
            <a:noFill/>
          </a:ln>
        </p:spPr>
      </p:sp>
      <p:pic>
        <p:nvPicPr>
          <p:cNvPr id="453" name="Google Shape;453;p34"/>
          <p:cNvPicPr preferRelativeResize="0"/>
          <p:nvPr/>
        </p:nvPicPr>
        <p:blipFill rotWithShape="1">
          <a:blip r:embed="rId2">
            <a:alphaModFix/>
          </a:blip>
          <a:srcRect b="0" l="0" r="0" t="0"/>
          <a:stretch/>
        </p:blipFill>
        <p:spPr>
          <a:xfrm>
            <a:off x="502656" y="529584"/>
            <a:ext cx="1317967" cy="403854"/>
          </a:xfrm>
          <a:prstGeom prst="rect">
            <a:avLst/>
          </a:prstGeom>
          <a:noFill/>
          <a:ln>
            <a:noFill/>
          </a:ln>
        </p:spPr>
      </p:pic>
      <p:sp>
        <p:nvSpPr>
          <p:cNvPr id="454" name="Google Shape;454;p34"/>
          <p:cNvSpPr txBox="1"/>
          <p:nvPr>
            <p:ph type="ctrTitle"/>
          </p:nvPr>
        </p:nvSpPr>
        <p:spPr>
          <a:xfrm>
            <a:off x="403920" y="1221042"/>
            <a:ext cx="8203254" cy="587513"/>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302F2F"/>
              </a:buClr>
              <a:buSzPts val="3200"/>
              <a:buFont typeface="Arial"/>
              <a:buNone/>
              <a:defRPr b="0" i="0" sz="3200">
                <a:solidFill>
                  <a:srgbClr val="302F2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5" name="Google Shape;455;p34"/>
          <p:cNvSpPr txBox="1"/>
          <p:nvPr>
            <p:ph idx="1" type="subTitle"/>
          </p:nvPr>
        </p:nvSpPr>
        <p:spPr>
          <a:xfrm>
            <a:off x="403921" y="2028454"/>
            <a:ext cx="3949030" cy="2625322"/>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00"/>
              </a:spcBef>
              <a:spcAft>
                <a:spcPts val="0"/>
              </a:spcAft>
              <a:buClr>
                <a:srgbClr val="302F2F"/>
              </a:buClr>
              <a:buSzPts val="2000"/>
              <a:buNone/>
              <a:defRPr sz="2000">
                <a:solidFill>
                  <a:srgbClr val="302F2F"/>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p:cSld name="Picture">
    <p:spTree>
      <p:nvGrpSpPr>
        <p:cNvPr id="456" name="Shape 456"/>
        <p:cNvGrpSpPr/>
        <p:nvPr/>
      </p:nvGrpSpPr>
      <p:grpSpPr>
        <a:xfrm>
          <a:off x="0" y="0"/>
          <a:ext cx="0" cy="0"/>
          <a:chOff x="0" y="0"/>
          <a:chExt cx="0" cy="0"/>
        </a:xfrm>
      </p:grpSpPr>
      <p:sp>
        <p:nvSpPr>
          <p:cNvPr id="457" name="Google Shape;457;p24"/>
          <p:cNvSpPr/>
          <p:nvPr/>
        </p:nvSpPr>
        <p:spPr>
          <a:xfrm>
            <a:off x="6677515" y="0"/>
            <a:ext cx="2466485" cy="5143500"/>
          </a:xfrm>
          <a:prstGeom prst="rect">
            <a:avLst/>
          </a:prstGeom>
          <a:solidFill>
            <a:srgbClr val="F3CD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8" name="Google Shape;458;p24"/>
          <p:cNvSpPr/>
          <p:nvPr>
            <p:ph idx="2" type="pic"/>
          </p:nvPr>
        </p:nvSpPr>
        <p:spPr>
          <a:xfrm>
            <a:off x="502655" y="531416"/>
            <a:ext cx="8023741" cy="4037094"/>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big">
  <p:cSld name="Picture big">
    <p:spTree>
      <p:nvGrpSpPr>
        <p:cNvPr id="459" name="Shape 459"/>
        <p:cNvGrpSpPr/>
        <p:nvPr/>
      </p:nvGrpSpPr>
      <p:grpSpPr>
        <a:xfrm>
          <a:off x="0" y="0"/>
          <a:ext cx="0" cy="0"/>
          <a:chOff x="0" y="0"/>
          <a:chExt cx="0" cy="0"/>
        </a:xfrm>
      </p:grpSpPr>
      <p:sp>
        <p:nvSpPr>
          <p:cNvPr id="460" name="Google Shape;460;p25"/>
          <p:cNvSpPr/>
          <p:nvPr>
            <p:ph idx="2" type="pic"/>
          </p:nvPr>
        </p:nvSpPr>
        <p:spPr>
          <a:xfrm>
            <a:off x="0" y="0"/>
            <a:ext cx="9143999" cy="51435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grpSp>
        <p:nvGrpSpPr>
          <p:cNvPr id="62" name="Google Shape;62;g248520cb940_1_1285"/>
          <p:cNvGrpSpPr/>
          <p:nvPr/>
        </p:nvGrpSpPr>
        <p:grpSpPr>
          <a:xfrm>
            <a:off x="7717730" y="0"/>
            <a:ext cx="1426265" cy="5143500"/>
            <a:chOff x="10290315" y="0"/>
            <a:chExt cx="1901686" cy="6858000"/>
          </a:xfrm>
        </p:grpSpPr>
        <p:sp>
          <p:nvSpPr>
            <p:cNvPr id="63" name="Google Shape;63;g248520cb940_1_1285"/>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 name="Google Shape;64;g248520cb940_1_128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 name="Google Shape;65;g248520cb940_1_128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6" name="Google Shape;66;g248520cb940_1_128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 name="Google Shape;67;g248520cb940_1_128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8" name="Google Shape;68;g248520cb940_1_128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 name="Google Shape;69;g248520cb940_1_128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70" name="Google Shape;70;g248520cb940_1_1285"/>
          <p:cNvSpPr txBox="1"/>
          <p:nvPr>
            <p:ph type="title"/>
          </p:nvPr>
        </p:nvSpPr>
        <p:spPr>
          <a:xfrm>
            <a:off x="423863" y="578167"/>
            <a:ext cx="2707500" cy="10419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g248520cb940_1_1285"/>
          <p:cNvSpPr/>
          <p:nvPr>
            <p:ph idx="2" type="pic"/>
          </p:nvPr>
        </p:nvSpPr>
        <p:spPr>
          <a:xfrm>
            <a:off x="3917879" y="668112"/>
            <a:ext cx="4545000" cy="3652800"/>
          </a:xfrm>
          <a:prstGeom prst="rect">
            <a:avLst/>
          </a:prstGeom>
          <a:solidFill>
            <a:schemeClr val="lt2"/>
          </a:solidFill>
          <a:ln>
            <a:noFill/>
          </a:ln>
        </p:spPr>
      </p:sp>
      <p:sp>
        <p:nvSpPr>
          <p:cNvPr id="72" name="Google Shape;72;g248520cb940_1_1285"/>
          <p:cNvSpPr txBox="1"/>
          <p:nvPr>
            <p:ph idx="1" type="body"/>
          </p:nvPr>
        </p:nvSpPr>
        <p:spPr>
          <a:xfrm>
            <a:off x="423863" y="1620012"/>
            <a:ext cx="2707500" cy="2700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200"/>
              <a:buNone/>
              <a:defRPr sz="1200"/>
            </a:lvl1pPr>
            <a:lvl2pPr indent="-228600" lvl="1" marL="914400" algn="l">
              <a:lnSpc>
                <a:spcPct val="100000"/>
              </a:lnSpc>
              <a:spcBef>
                <a:spcPts val="700"/>
              </a:spcBef>
              <a:spcAft>
                <a:spcPts val="0"/>
              </a:spcAft>
              <a:buClr>
                <a:schemeClr val="dk1"/>
              </a:buClr>
              <a:buSzPts val="1100"/>
              <a:buNone/>
              <a:defRPr sz="1100"/>
            </a:lvl2pPr>
            <a:lvl3pPr indent="-228600" lvl="2" marL="1371600" algn="l">
              <a:lnSpc>
                <a:spcPct val="100000"/>
              </a:lnSpc>
              <a:spcBef>
                <a:spcPts val="700"/>
              </a:spcBef>
              <a:spcAft>
                <a:spcPts val="0"/>
              </a:spcAft>
              <a:buClr>
                <a:schemeClr val="dk1"/>
              </a:buClr>
              <a:buSzPts val="900"/>
              <a:buNone/>
              <a:defRPr sz="900"/>
            </a:lvl3pPr>
            <a:lvl4pPr indent="-228600" lvl="3" marL="1828800" algn="l">
              <a:lnSpc>
                <a:spcPct val="100000"/>
              </a:lnSpc>
              <a:spcBef>
                <a:spcPts val="700"/>
              </a:spcBef>
              <a:spcAft>
                <a:spcPts val="0"/>
              </a:spcAft>
              <a:buClr>
                <a:schemeClr val="dk1"/>
              </a:buClr>
              <a:buSzPts val="800"/>
              <a:buNone/>
              <a:defRPr sz="800"/>
            </a:lvl4pPr>
            <a:lvl5pPr indent="-228600" lvl="4" marL="2286000" algn="l">
              <a:lnSpc>
                <a:spcPct val="100000"/>
              </a:lnSpc>
              <a:spcBef>
                <a:spcPts val="7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3" name="Google Shape;73;g248520cb940_1_1285"/>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g248520cb940_1_1285"/>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g248520cb940_1_1285"/>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76" name="Google Shape;76;g248520cb940_1_1285"/>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p:cSld name="2 Pictures">
    <p:spTree>
      <p:nvGrpSpPr>
        <p:cNvPr id="461" name="Shape 461"/>
        <p:cNvGrpSpPr/>
        <p:nvPr/>
      </p:nvGrpSpPr>
      <p:grpSpPr>
        <a:xfrm>
          <a:off x="0" y="0"/>
          <a:ext cx="0" cy="0"/>
          <a:chOff x="0" y="0"/>
          <a:chExt cx="0" cy="0"/>
        </a:xfrm>
      </p:grpSpPr>
      <p:sp>
        <p:nvSpPr>
          <p:cNvPr id="462" name="Google Shape;462;p26"/>
          <p:cNvSpPr/>
          <p:nvPr>
            <p:ph idx="2" type="pic"/>
          </p:nvPr>
        </p:nvSpPr>
        <p:spPr>
          <a:xfrm>
            <a:off x="0" y="0"/>
            <a:ext cx="4572841" cy="5143500"/>
          </a:xfrm>
          <a:prstGeom prst="rect">
            <a:avLst/>
          </a:prstGeom>
          <a:noFill/>
          <a:ln>
            <a:noFill/>
          </a:ln>
        </p:spPr>
      </p:sp>
      <p:sp>
        <p:nvSpPr>
          <p:cNvPr id="463" name="Google Shape;463;p26"/>
          <p:cNvSpPr/>
          <p:nvPr>
            <p:ph idx="3" type="pic"/>
          </p:nvPr>
        </p:nvSpPr>
        <p:spPr>
          <a:xfrm>
            <a:off x="4572841" y="0"/>
            <a:ext cx="4572841" cy="51435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p:cSld name="4 Pictures">
    <p:spTree>
      <p:nvGrpSpPr>
        <p:cNvPr id="464" name="Shape 464"/>
        <p:cNvGrpSpPr/>
        <p:nvPr/>
      </p:nvGrpSpPr>
      <p:grpSpPr>
        <a:xfrm>
          <a:off x="0" y="0"/>
          <a:ext cx="0" cy="0"/>
          <a:chOff x="0" y="0"/>
          <a:chExt cx="0" cy="0"/>
        </a:xfrm>
      </p:grpSpPr>
      <p:sp>
        <p:nvSpPr>
          <p:cNvPr id="465" name="Google Shape;465;p27"/>
          <p:cNvSpPr/>
          <p:nvPr>
            <p:ph idx="2" type="pic"/>
          </p:nvPr>
        </p:nvSpPr>
        <p:spPr>
          <a:xfrm>
            <a:off x="0" y="0"/>
            <a:ext cx="4572841" cy="2575957"/>
          </a:xfrm>
          <a:prstGeom prst="rect">
            <a:avLst/>
          </a:prstGeom>
          <a:noFill/>
          <a:ln>
            <a:noFill/>
          </a:ln>
        </p:spPr>
      </p:sp>
      <p:sp>
        <p:nvSpPr>
          <p:cNvPr id="466" name="Google Shape;466;p27"/>
          <p:cNvSpPr/>
          <p:nvPr>
            <p:ph idx="3" type="pic"/>
          </p:nvPr>
        </p:nvSpPr>
        <p:spPr>
          <a:xfrm>
            <a:off x="4572841" y="0"/>
            <a:ext cx="4572841" cy="2575957"/>
          </a:xfrm>
          <a:prstGeom prst="rect">
            <a:avLst/>
          </a:prstGeom>
          <a:noFill/>
          <a:ln>
            <a:noFill/>
          </a:ln>
        </p:spPr>
      </p:sp>
      <p:sp>
        <p:nvSpPr>
          <p:cNvPr id="467" name="Google Shape;467;p27"/>
          <p:cNvSpPr/>
          <p:nvPr>
            <p:ph idx="4" type="pic"/>
          </p:nvPr>
        </p:nvSpPr>
        <p:spPr>
          <a:xfrm>
            <a:off x="0" y="2575957"/>
            <a:ext cx="4572841" cy="2575957"/>
          </a:xfrm>
          <a:prstGeom prst="rect">
            <a:avLst/>
          </a:prstGeom>
          <a:noFill/>
          <a:ln>
            <a:noFill/>
          </a:ln>
        </p:spPr>
      </p:sp>
      <p:sp>
        <p:nvSpPr>
          <p:cNvPr id="468" name="Google Shape;468;p27"/>
          <p:cNvSpPr/>
          <p:nvPr>
            <p:ph idx="5" type="pic"/>
          </p:nvPr>
        </p:nvSpPr>
        <p:spPr>
          <a:xfrm>
            <a:off x="4572841" y="2575957"/>
            <a:ext cx="4572841" cy="2575957"/>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9" name="Shape 469"/>
        <p:cNvGrpSpPr/>
        <p:nvPr/>
      </p:nvGrpSpPr>
      <p:grpSpPr>
        <a:xfrm>
          <a:off x="0" y="0"/>
          <a:ext cx="0" cy="0"/>
          <a:chOff x="0" y="0"/>
          <a:chExt cx="0" cy="0"/>
        </a:xfrm>
      </p:grpSpPr>
      <p:grpSp>
        <p:nvGrpSpPr>
          <p:cNvPr id="470" name="Google Shape;470;g248520cb940_1_472"/>
          <p:cNvGrpSpPr/>
          <p:nvPr/>
        </p:nvGrpSpPr>
        <p:grpSpPr>
          <a:xfrm>
            <a:off x="4651041" y="0"/>
            <a:ext cx="4492959" cy="5143501"/>
            <a:chOff x="6201388" y="0"/>
            <a:chExt cx="5990612" cy="6858001"/>
          </a:xfrm>
        </p:grpSpPr>
        <p:sp>
          <p:nvSpPr>
            <p:cNvPr id="471" name="Google Shape;471;g248520cb940_1_472"/>
            <p:cNvSpPr/>
            <p:nvPr/>
          </p:nvSpPr>
          <p:spPr>
            <a:xfrm>
              <a:off x="6201388"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2" name="Google Shape;472;g248520cb940_1_472"/>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3" name="Google Shape;473;g248520cb940_1_472"/>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4" name="Google Shape;474;g248520cb940_1_472"/>
            <p:cNvSpPr/>
            <p:nvPr/>
          </p:nvSpPr>
          <p:spPr>
            <a:xfrm>
              <a:off x="7564253"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5" name="Google Shape;475;g248520cb940_1_472"/>
            <p:cNvSpPr/>
            <p:nvPr/>
          </p:nvSpPr>
          <p:spPr>
            <a:xfrm>
              <a:off x="7564253" y="217788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6" name="Google Shape;476;g248520cb940_1_472"/>
            <p:cNvSpPr/>
            <p:nvPr/>
          </p:nvSpPr>
          <p:spPr>
            <a:xfrm>
              <a:off x="7564253" y="80636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7" name="Google Shape;477;g248520cb940_1_472"/>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8" name="Google Shape;478;g248520cb940_1_472"/>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9" name="Google Shape;479;g248520cb940_1_472"/>
            <p:cNvSpPr/>
            <p:nvPr/>
          </p:nvSpPr>
          <p:spPr>
            <a:xfrm>
              <a:off x="8927118" y="492091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0" name="Google Shape;480;g248520cb940_1_472"/>
            <p:cNvSpPr/>
            <p:nvPr/>
          </p:nvSpPr>
          <p:spPr>
            <a:xfrm>
              <a:off x="8927118" y="354939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1" name="Google Shape;481;g248520cb940_1_472"/>
            <p:cNvSpPr/>
            <p:nvPr/>
          </p:nvSpPr>
          <p:spPr>
            <a:xfrm>
              <a:off x="8927118" y="217788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2" name="Google Shape;482;g248520cb940_1_472"/>
            <p:cNvSpPr/>
            <p:nvPr/>
          </p:nvSpPr>
          <p:spPr>
            <a:xfrm>
              <a:off x="8927118"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3" name="Google Shape;483;g248520cb940_1_472"/>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4" name="Google Shape;484;g248520cb940_1_472"/>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5" name="Google Shape;485;g248520cb940_1_472"/>
            <p:cNvSpPr/>
            <p:nvPr/>
          </p:nvSpPr>
          <p:spPr>
            <a:xfrm>
              <a:off x="10289984" y="492091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6" name="Google Shape;486;g248520cb940_1_472"/>
            <p:cNvSpPr/>
            <p:nvPr/>
          </p:nvSpPr>
          <p:spPr>
            <a:xfrm>
              <a:off x="10289984"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7" name="Google Shape;487;g248520cb940_1_472"/>
            <p:cNvSpPr/>
            <p:nvPr/>
          </p:nvSpPr>
          <p:spPr>
            <a:xfrm>
              <a:off x="10289984"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8" name="Google Shape;488;g248520cb940_1_472"/>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9" name="Google Shape;489;g248520cb940_1_472"/>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0" name="Google Shape;490;g248520cb940_1_472"/>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1" name="Google Shape;491;g248520cb940_1_472"/>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2" name="Google Shape;492;g248520cb940_1_472"/>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3" name="Google Shape;493;g248520cb940_1_472"/>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4" name="Google Shape;494;g248520cb940_1_472"/>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495" name="Google Shape;495;g248520cb940_1_472"/>
          <p:cNvSpPr txBox="1"/>
          <p:nvPr>
            <p:ph type="ctrTitle"/>
          </p:nvPr>
        </p:nvSpPr>
        <p:spPr>
          <a:xfrm>
            <a:off x="423863" y="576251"/>
            <a:ext cx="3799500" cy="21498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6" name="Google Shape;496;g248520cb940_1_472"/>
          <p:cNvSpPr txBox="1"/>
          <p:nvPr>
            <p:ph idx="1" type="subTitle"/>
          </p:nvPr>
        </p:nvSpPr>
        <p:spPr>
          <a:xfrm>
            <a:off x="423863" y="3212429"/>
            <a:ext cx="3799500" cy="11064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700"/>
              </a:spcBef>
              <a:spcAft>
                <a:spcPts val="0"/>
              </a:spcAft>
              <a:buClr>
                <a:schemeClr val="dk1"/>
              </a:buClr>
              <a:buSzPts val="1500"/>
              <a:buNone/>
              <a:defRPr sz="1500"/>
            </a:lvl1pPr>
            <a:lvl2pPr lvl="1" algn="ctr">
              <a:lnSpc>
                <a:spcPct val="100000"/>
              </a:lnSpc>
              <a:spcBef>
                <a:spcPts val="700"/>
              </a:spcBef>
              <a:spcAft>
                <a:spcPts val="0"/>
              </a:spcAft>
              <a:buClr>
                <a:schemeClr val="dk1"/>
              </a:buClr>
              <a:buSzPts val="1500"/>
              <a:buNone/>
              <a:defRPr sz="1500"/>
            </a:lvl2pPr>
            <a:lvl3pPr lvl="2" algn="ctr">
              <a:lnSpc>
                <a:spcPct val="100000"/>
              </a:lnSpc>
              <a:spcBef>
                <a:spcPts val="700"/>
              </a:spcBef>
              <a:spcAft>
                <a:spcPts val="0"/>
              </a:spcAft>
              <a:buClr>
                <a:schemeClr val="dk1"/>
              </a:buClr>
              <a:buSzPts val="1400"/>
              <a:buNone/>
              <a:defRPr sz="1400"/>
            </a:lvl3pPr>
            <a:lvl4pPr lvl="3" algn="ctr">
              <a:lnSpc>
                <a:spcPct val="100000"/>
              </a:lnSpc>
              <a:spcBef>
                <a:spcPts val="700"/>
              </a:spcBef>
              <a:spcAft>
                <a:spcPts val="0"/>
              </a:spcAft>
              <a:buClr>
                <a:schemeClr val="dk1"/>
              </a:buClr>
              <a:buSzPts val="1200"/>
              <a:buNone/>
              <a:defRPr sz="1200"/>
            </a:lvl4pPr>
            <a:lvl5pPr lvl="4" algn="ctr">
              <a:lnSpc>
                <a:spcPct val="100000"/>
              </a:lnSpc>
              <a:spcBef>
                <a:spcPts val="7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497" name="Google Shape;497;g248520cb940_1_472"/>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8" name="Google Shape;498;g248520cb940_1_472"/>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9" name="Google Shape;499;g248520cb940_1_472"/>
          <p:cNvSpPr txBox="1"/>
          <p:nvPr>
            <p:ph idx="12" type="sldNum"/>
          </p:nvPr>
        </p:nvSpPr>
        <p:spPr>
          <a:xfrm>
            <a:off x="3613001"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500" name="Google Shape;500;g248520cb940_1_472"/>
          <p:cNvCxnSpPr/>
          <p:nvPr/>
        </p:nvCxnSpPr>
        <p:spPr>
          <a:xfrm>
            <a:off x="423863" y="4565333"/>
            <a:ext cx="37995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1" name="Shape 501"/>
        <p:cNvGrpSpPr/>
        <p:nvPr/>
      </p:nvGrpSpPr>
      <p:grpSpPr>
        <a:xfrm>
          <a:off x="0" y="0"/>
          <a:ext cx="0" cy="0"/>
          <a:chOff x="0" y="0"/>
          <a:chExt cx="0" cy="0"/>
        </a:xfrm>
      </p:grpSpPr>
      <p:grpSp>
        <p:nvGrpSpPr>
          <p:cNvPr id="502" name="Google Shape;502;g248520cb940_1_504"/>
          <p:cNvGrpSpPr/>
          <p:nvPr/>
        </p:nvGrpSpPr>
        <p:grpSpPr>
          <a:xfrm>
            <a:off x="7717730" y="0"/>
            <a:ext cx="1426265" cy="5143500"/>
            <a:chOff x="10290315" y="0"/>
            <a:chExt cx="1901686" cy="6858000"/>
          </a:xfrm>
        </p:grpSpPr>
        <p:sp>
          <p:nvSpPr>
            <p:cNvPr id="503" name="Google Shape;503;g248520cb940_1_504"/>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4" name="Google Shape;504;g248520cb940_1_50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g248520cb940_1_50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g248520cb940_1_50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7" name="Google Shape;507;g248520cb940_1_50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8" name="Google Shape;508;g248520cb940_1_50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9" name="Google Shape;509;g248520cb940_1_50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10" name="Google Shape;510;g248520cb940_1_504"/>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1" name="Google Shape;511;g248520cb940_1_504"/>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2" name="Google Shape;512;g248520cb940_1_504"/>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3" name="Google Shape;513;g248520cb940_1_504"/>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514" name="Google Shape;514;g248520cb940_1_504"/>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5" name="Shape 515"/>
        <p:cNvGrpSpPr/>
        <p:nvPr/>
      </p:nvGrpSpPr>
      <p:grpSpPr>
        <a:xfrm>
          <a:off x="0" y="0"/>
          <a:ext cx="0" cy="0"/>
          <a:chOff x="0" y="0"/>
          <a:chExt cx="0" cy="0"/>
        </a:xfrm>
      </p:grpSpPr>
      <p:grpSp>
        <p:nvGrpSpPr>
          <p:cNvPr id="516" name="Google Shape;516;g248520cb940_1_518"/>
          <p:cNvGrpSpPr/>
          <p:nvPr/>
        </p:nvGrpSpPr>
        <p:grpSpPr>
          <a:xfrm>
            <a:off x="6696396" y="0"/>
            <a:ext cx="2447604" cy="5143500"/>
            <a:chOff x="8928528" y="0"/>
            <a:chExt cx="3263472" cy="6858000"/>
          </a:xfrm>
        </p:grpSpPr>
        <p:sp>
          <p:nvSpPr>
            <p:cNvPr id="517" name="Google Shape;517;g248520cb940_1_518"/>
            <p:cNvSpPr/>
            <p:nvPr/>
          </p:nvSpPr>
          <p:spPr>
            <a:xfrm>
              <a:off x="8928528"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8" name="Google Shape;518;g248520cb940_1_518"/>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19" name="Google Shape;519;g248520cb940_1_518"/>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0" name="Google Shape;520;g248520cb940_1_518"/>
            <p:cNvSpPr/>
            <p:nvPr/>
          </p:nvSpPr>
          <p:spPr>
            <a:xfrm>
              <a:off x="10291392" y="354939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1" name="Google Shape;521;g248520cb940_1_518"/>
            <p:cNvSpPr/>
            <p:nvPr/>
          </p:nvSpPr>
          <p:spPr>
            <a:xfrm>
              <a:off x="10291392" y="217787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2" name="Google Shape;522;g248520cb940_1_518"/>
            <p:cNvSpPr/>
            <p:nvPr/>
          </p:nvSpPr>
          <p:spPr>
            <a:xfrm>
              <a:off x="10291392" y="806363"/>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3" name="Google Shape;523;g248520cb940_1_518"/>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4" name="Google Shape;524;g248520cb940_1_518"/>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5" name="Google Shape;525;g248520cb940_1_518"/>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6" name="Google Shape;526;g248520cb940_1_518"/>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7" name="Google Shape;527;g248520cb940_1_518"/>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8" name="Google Shape;528;g248520cb940_1_518"/>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9" name="Google Shape;529;g248520cb940_1_518"/>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30" name="Google Shape;530;g248520cb940_1_518"/>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1" name="Google Shape;531;g248520cb940_1_518"/>
          <p:cNvSpPr txBox="1"/>
          <p:nvPr>
            <p:ph idx="1" type="body"/>
          </p:nvPr>
        </p:nvSpPr>
        <p:spPr>
          <a:xfrm>
            <a:off x="423863" y="1620012"/>
            <a:ext cx="5502000" cy="27009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2" name="Google Shape;532;g248520cb940_1_518"/>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3" name="Google Shape;533;g248520cb940_1_518"/>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4" name="Google Shape;534;g248520cb940_1_518"/>
          <p:cNvSpPr txBox="1"/>
          <p:nvPr>
            <p:ph idx="12" type="sldNum"/>
          </p:nvPr>
        </p:nvSpPr>
        <p:spPr>
          <a:xfrm>
            <a:off x="5315377"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535" name="Google Shape;535;g248520cb940_1_518"/>
          <p:cNvCxnSpPr/>
          <p:nvPr/>
        </p:nvCxnSpPr>
        <p:spPr>
          <a:xfrm>
            <a:off x="423863" y="4565333"/>
            <a:ext cx="55020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g248520cb940_1_1301"/>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g248520cb940_1_1301"/>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g248520cb940_1_1301"/>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grpSp>
        <p:nvGrpSpPr>
          <p:cNvPr id="82" name="Google Shape;82;g248520cb940_1_1305"/>
          <p:cNvGrpSpPr/>
          <p:nvPr/>
        </p:nvGrpSpPr>
        <p:grpSpPr>
          <a:xfrm>
            <a:off x="7717730" y="0"/>
            <a:ext cx="1426265" cy="5143500"/>
            <a:chOff x="10290315" y="0"/>
            <a:chExt cx="1901686" cy="6858000"/>
          </a:xfrm>
        </p:grpSpPr>
        <p:sp>
          <p:nvSpPr>
            <p:cNvPr id="83" name="Google Shape;83;g248520cb940_1_1305"/>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4" name="Google Shape;84;g248520cb940_1_1305"/>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 name="Google Shape;85;g248520cb940_1_1305"/>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 name="Google Shape;86;g248520cb940_1_1305"/>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 name="Google Shape;87;g248520cb940_1_1305"/>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 name="Google Shape;88;g248520cb940_1_1305"/>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 name="Google Shape;89;g248520cb940_1_1305"/>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90" name="Google Shape;90;g248520cb940_1_1305"/>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g248520cb940_1_1305"/>
          <p:cNvSpPr txBox="1"/>
          <p:nvPr>
            <p:ph idx="1" type="body"/>
          </p:nvPr>
        </p:nvSpPr>
        <p:spPr>
          <a:xfrm>
            <a:off x="422138" y="1774316"/>
            <a:ext cx="3929700" cy="2546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g248520cb940_1_1305"/>
          <p:cNvSpPr txBox="1"/>
          <p:nvPr>
            <p:ph idx="2" type="body"/>
          </p:nvPr>
        </p:nvSpPr>
        <p:spPr>
          <a:xfrm>
            <a:off x="4792229" y="1774316"/>
            <a:ext cx="3929700" cy="25464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g248520cb940_1_1305"/>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4" name="Google Shape;94;g248520cb940_1_1305"/>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5" name="Google Shape;95;g248520cb940_1_1305"/>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96" name="Google Shape;96;g248520cb940_1_1305"/>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 name="Shape 97"/>
        <p:cNvGrpSpPr/>
        <p:nvPr/>
      </p:nvGrpSpPr>
      <p:grpSpPr>
        <a:xfrm>
          <a:off x="0" y="0"/>
          <a:ext cx="0" cy="0"/>
          <a:chOff x="0" y="0"/>
          <a:chExt cx="0" cy="0"/>
        </a:xfrm>
      </p:grpSpPr>
      <p:grpSp>
        <p:nvGrpSpPr>
          <p:cNvPr id="98" name="Google Shape;98;g248520cb940_1_1321"/>
          <p:cNvGrpSpPr/>
          <p:nvPr/>
        </p:nvGrpSpPr>
        <p:grpSpPr>
          <a:xfrm>
            <a:off x="6696396" y="0"/>
            <a:ext cx="2447604" cy="5143500"/>
            <a:chOff x="8928528" y="0"/>
            <a:chExt cx="3263472" cy="6858000"/>
          </a:xfrm>
        </p:grpSpPr>
        <p:sp>
          <p:nvSpPr>
            <p:cNvPr id="99" name="Google Shape;99;g248520cb940_1_1321"/>
            <p:cNvSpPr/>
            <p:nvPr/>
          </p:nvSpPr>
          <p:spPr>
            <a:xfrm>
              <a:off x="8928528"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0" name="Google Shape;100;g248520cb940_1_1321"/>
            <p:cNvSpPr/>
            <p:nvPr/>
          </p:nvSpPr>
          <p:spPr>
            <a:xfrm>
              <a:off x="8928528" y="0"/>
              <a:ext cx="1130724" cy="565573"/>
            </a:xfrm>
            <a:custGeom>
              <a:rect b="b" l="l" r="r" t="t"/>
              <a:pathLst>
                <a:path extrusionOk="0" h="565573" w="1130724">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 name="Google Shape;101;g248520cb940_1_1321"/>
            <p:cNvSpPr/>
            <p:nvPr/>
          </p:nvSpPr>
          <p:spPr>
            <a:xfrm>
              <a:off x="10291391" y="6292417"/>
              <a:ext cx="1130724" cy="565583"/>
            </a:xfrm>
            <a:custGeom>
              <a:rect b="b" l="l" r="r" t="t"/>
              <a:pathLst>
                <a:path extrusionOk="0" h="565583" w="1130724">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g248520cb940_1_1321"/>
            <p:cNvSpPr/>
            <p:nvPr/>
          </p:nvSpPr>
          <p:spPr>
            <a:xfrm>
              <a:off x="10291392" y="3549390"/>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 name="Google Shape;103;g248520cb940_1_1321"/>
            <p:cNvSpPr/>
            <p:nvPr/>
          </p:nvSpPr>
          <p:spPr>
            <a:xfrm>
              <a:off x="10291392" y="217787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g248520cb940_1_1321"/>
            <p:cNvSpPr/>
            <p:nvPr/>
          </p:nvSpPr>
          <p:spPr>
            <a:xfrm>
              <a:off x="10291392" y="806363"/>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g248520cb940_1_1321"/>
            <p:cNvSpPr/>
            <p:nvPr/>
          </p:nvSpPr>
          <p:spPr>
            <a:xfrm>
              <a:off x="10291392"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6" name="Google Shape;106;g248520cb940_1_1321"/>
            <p:cNvSpPr/>
            <p:nvPr/>
          </p:nvSpPr>
          <p:spPr>
            <a:xfrm>
              <a:off x="11654256" y="6295201"/>
              <a:ext cx="537744" cy="562799"/>
            </a:xfrm>
            <a:custGeom>
              <a:rect b="b" l="l" r="r" t="t"/>
              <a:pathLst>
                <a:path extrusionOk="0" h="562799" w="537744">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g248520cb940_1_1321"/>
            <p:cNvSpPr/>
            <p:nvPr/>
          </p:nvSpPr>
          <p:spPr>
            <a:xfrm>
              <a:off x="11654256" y="4923687"/>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 name="Google Shape;108;g248520cb940_1_1321"/>
            <p:cNvSpPr/>
            <p:nvPr/>
          </p:nvSpPr>
          <p:spPr>
            <a:xfrm>
              <a:off x="11654256" y="3552173"/>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9" name="Google Shape;109;g248520cb940_1_1321"/>
            <p:cNvSpPr/>
            <p:nvPr/>
          </p:nvSpPr>
          <p:spPr>
            <a:xfrm>
              <a:off x="11654256" y="2180659"/>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g248520cb940_1_1321"/>
            <p:cNvSpPr/>
            <p:nvPr/>
          </p:nvSpPr>
          <p:spPr>
            <a:xfrm>
              <a:off x="11654256" y="809146"/>
              <a:ext cx="537744" cy="1125156"/>
            </a:xfrm>
            <a:custGeom>
              <a:rect b="b" l="l" r="r" t="t"/>
              <a:pathLst>
                <a:path extrusionOk="0" h="1125156" w="537744">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1" name="Google Shape;111;g248520cb940_1_1321"/>
            <p:cNvSpPr/>
            <p:nvPr/>
          </p:nvSpPr>
          <p:spPr>
            <a:xfrm>
              <a:off x="11654256" y="0"/>
              <a:ext cx="537744" cy="562788"/>
            </a:xfrm>
            <a:custGeom>
              <a:rect b="b" l="l" r="r" t="t"/>
              <a:pathLst>
                <a:path extrusionOk="0" h="562788" w="537744">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12" name="Google Shape;112;g248520cb940_1_1321"/>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g248520cb940_1_1321"/>
          <p:cNvSpPr txBox="1"/>
          <p:nvPr>
            <p:ph idx="1" type="body"/>
          </p:nvPr>
        </p:nvSpPr>
        <p:spPr>
          <a:xfrm>
            <a:off x="423863" y="1620012"/>
            <a:ext cx="5502000" cy="2700900"/>
          </a:xfrm>
          <a:prstGeom prst="rect">
            <a:avLst/>
          </a:prstGeom>
          <a:noFill/>
          <a:ln>
            <a:noFill/>
          </a:ln>
        </p:spPr>
        <p:txBody>
          <a:bodyPr anchorCtr="0" anchor="t" bIns="34275" lIns="68575" spcFirstLastPara="1" rIns="68575" wrap="square" tIns="34275">
            <a:normAutofit/>
          </a:bodyPr>
          <a:lstStyle>
            <a:lvl1pPr indent="-317500" lvl="0" marL="457200" algn="l">
              <a:lnSpc>
                <a:spcPct val="100000"/>
              </a:lnSpc>
              <a:spcBef>
                <a:spcPts val="700"/>
              </a:spcBef>
              <a:spcAft>
                <a:spcPts val="0"/>
              </a:spcAft>
              <a:buClr>
                <a:schemeClr val="dk1"/>
              </a:buClr>
              <a:buSzPts val="1400"/>
              <a:buChar char="•"/>
              <a:defRPr/>
            </a:lvl1pPr>
            <a:lvl2pPr indent="-317500" lvl="1" marL="914400" algn="l">
              <a:lnSpc>
                <a:spcPct val="100000"/>
              </a:lnSpc>
              <a:spcBef>
                <a:spcPts val="700"/>
              </a:spcBef>
              <a:spcAft>
                <a:spcPts val="0"/>
              </a:spcAft>
              <a:buClr>
                <a:schemeClr val="dk1"/>
              </a:buClr>
              <a:buSzPts val="1400"/>
              <a:buChar char="•"/>
              <a:defRPr/>
            </a:lvl2pPr>
            <a:lvl3pPr indent="-317500" lvl="2" marL="1371600" algn="l">
              <a:lnSpc>
                <a:spcPct val="100000"/>
              </a:lnSpc>
              <a:spcBef>
                <a:spcPts val="700"/>
              </a:spcBef>
              <a:spcAft>
                <a:spcPts val="0"/>
              </a:spcAft>
              <a:buClr>
                <a:schemeClr val="dk1"/>
              </a:buClr>
              <a:buSzPts val="1400"/>
              <a:buChar char="•"/>
              <a:defRPr/>
            </a:lvl3pPr>
            <a:lvl4pPr indent="-317500" lvl="3" marL="1828800" algn="l">
              <a:lnSpc>
                <a:spcPct val="100000"/>
              </a:lnSpc>
              <a:spcBef>
                <a:spcPts val="700"/>
              </a:spcBef>
              <a:spcAft>
                <a:spcPts val="0"/>
              </a:spcAft>
              <a:buClr>
                <a:schemeClr val="dk1"/>
              </a:buClr>
              <a:buSzPts val="1400"/>
              <a:buChar char="•"/>
              <a:defRPr/>
            </a:lvl4pPr>
            <a:lvl5pPr indent="-317500" lvl="4" marL="2286000" algn="l">
              <a:lnSpc>
                <a:spcPct val="100000"/>
              </a:lnSpc>
              <a:spcBef>
                <a:spcPts val="7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g248520cb940_1_1321"/>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g248520cb940_1_1321"/>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6" name="Google Shape;116;g248520cb940_1_1321"/>
          <p:cNvSpPr txBox="1"/>
          <p:nvPr>
            <p:ph idx="12" type="sldNum"/>
          </p:nvPr>
        </p:nvSpPr>
        <p:spPr>
          <a:xfrm>
            <a:off x="5315377"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17" name="Google Shape;117;g248520cb940_1_1321"/>
          <p:cNvCxnSpPr/>
          <p:nvPr/>
        </p:nvCxnSpPr>
        <p:spPr>
          <a:xfrm>
            <a:off x="423863" y="4565333"/>
            <a:ext cx="55020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grpSp>
        <p:nvGrpSpPr>
          <p:cNvPr id="119" name="Google Shape;119;g248520cb940_1_1342"/>
          <p:cNvGrpSpPr/>
          <p:nvPr/>
        </p:nvGrpSpPr>
        <p:grpSpPr>
          <a:xfrm>
            <a:off x="4651041" y="0"/>
            <a:ext cx="4492959" cy="5143501"/>
            <a:chOff x="6201388" y="0"/>
            <a:chExt cx="5990612" cy="6858001"/>
          </a:xfrm>
        </p:grpSpPr>
        <p:sp>
          <p:nvSpPr>
            <p:cNvPr id="120" name="Google Shape;120;g248520cb940_1_1342"/>
            <p:cNvSpPr/>
            <p:nvPr/>
          </p:nvSpPr>
          <p:spPr>
            <a:xfrm>
              <a:off x="6201388"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1" name="Google Shape;121;g248520cb940_1_1342"/>
            <p:cNvSpPr/>
            <p:nvPr/>
          </p:nvSpPr>
          <p:spPr>
            <a:xfrm>
              <a:off x="6201389" y="1"/>
              <a:ext cx="1130725" cy="565575"/>
            </a:xfrm>
            <a:custGeom>
              <a:rect b="b" l="l" r="r" t="t"/>
              <a:pathLst>
                <a:path extrusionOk="0" h="565575" w="113072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g248520cb940_1_1342"/>
            <p:cNvSpPr/>
            <p:nvPr/>
          </p:nvSpPr>
          <p:spPr>
            <a:xfrm>
              <a:off x="7564255" y="6292426"/>
              <a:ext cx="1130723" cy="565575"/>
            </a:xfrm>
            <a:custGeom>
              <a:rect b="b" l="l" r="r" t="t"/>
              <a:pathLst>
                <a:path extrusionOk="0" h="565575" w="1130723">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3" name="Google Shape;123;g248520cb940_1_1342"/>
            <p:cNvSpPr/>
            <p:nvPr/>
          </p:nvSpPr>
          <p:spPr>
            <a:xfrm>
              <a:off x="7564253"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 name="Google Shape;124;g248520cb940_1_1342"/>
            <p:cNvSpPr/>
            <p:nvPr/>
          </p:nvSpPr>
          <p:spPr>
            <a:xfrm>
              <a:off x="7564253" y="217788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5" name="Google Shape;125;g248520cb940_1_1342"/>
            <p:cNvSpPr/>
            <p:nvPr/>
          </p:nvSpPr>
          <p:spPr>
            <a:xfrm>
              <a:off x="7564253" y="80636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g248520cb940_1_1342"/>
            <p:cNvSpPr/>
            <p:nvPr/>
          </p:nvSpPr>
          <p:spPr>
            <a:xfrm>
              <a:off x="7564254" y="1"/>
              <a:ext cx="1130725" cy="565575"/>
            </a:xfrm>
            <a:custGeom>
              <a:rect b="b" l="l" r="r" t="t"/>
              <a:pathLst>
                <a:path extrusionOk="0" h="565575" w="113072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7" name="Google Shape;127;g248520cb940_1_1342"/>
            <p:cNvSpPr/>
            <p:nvPr/>
          </p:nvSpPr>
          <p:spPr>
            <a:xfrm>
              <a:off x="8927118" y="6292426"/>
              <a:ext cx="1130724" cy="565575"/>
            </a:xfrm>
            <a:custGeom>
              <a:rect b="b" l="l" r="r" t="t"/>
              <a:pathLst>
                <a:path extrusionOk="0" h="565575" w="1130724">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8" name="Google Shape;128;g248520cb940_1_1342"/>
            <p:cNvSpPr/>
            <p:nvPr/>
          </p:nvSpPr>
          <p:spPr>
            <a:xfrm>
              <a:off x="8927118" y="4920911"/>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9" name="Google Shape;129;g248520cb940_1_1342"/>
            <p:cNvSpPr/>
            <p:nvPr/>
          </p:nvSpPr>
          <p:spPr>
            <a:xfrm>
              <a:off x="8927118" y="3549396"/>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0" name="Google Shape;130;g248520cb940_1_1342"/>
            <p:cNvSpPr/>
            <p:nvPr/>
          </p:nvSpPr>
          <p:spPr>
            <a:xfrm>
              <a:off x="8927118" y="217788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 name="Google Shape;131;g248520cb940_1_1342"/>
            <p:cNvSpPr/>
            <p:nvPr/>
          </p:nvSpPr>
          <p:spPr>
            <a:xfrm>
              <a:off x="8927118"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 name="Google Shape;132;g248520cb940_1_1342"/>
            <p:cNvSpPr/>
            <p:nvPr/>
          </p:nvSpPr>
          <p:spPr>
            <a:xfrm>
              <a:off x="8927117" y="0"/>
              <a:ext cx="1130726" cy="565576"/>
            </a:xfrm>
            <a:custGeom>
              <a:rect b="b" l="l" r="r" t="t"/>
              <a:pathLst>
                <a:path extrusionOk="0" h="565576" w="113072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 name="Google Shape;133;g248520cb940_1_1342"/>
            <p:cNvSpPr/>
            <p:nvPr/>
          </p:nvSpPr>
          <p:spPr>
            <a:xfrm>
              <a:off x="10289984" y="6292426"/>
              <a:ext cx="1130724" cy="565575"/>
            </a:xfrm>
            <a:custGeom>
              <a:rect b="b" l="l" r="r" t="t"/>
              <a:pathLst>
                <a:path extrusionOk="0" h="565575" w="1130724">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g248520cb940_1_1342"/>
            <p:cNvSpPr/>
            <p:nvPr/>
          </p:nvSpPr>
          <p:spPr>
            <a:xfrm>
              <a:off x="10289984" y="4920911"/>
              <a:ext cx="1130700" cy="11307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5" name="Google Shape;135;g248520cb940_1_1342"/>
            <p:cNvSpPr/>
            <p:nvPr/>
          </p:nvSpPr>
          <p:spPr>
            <a:xfrm>
              <a:off x="10289984" y="354939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g248520cb940_1_1342"/>
            <p:cNvSpPr/>
            <p:nvPr/>
          </p:nvSpPr>
          <p:spPr>
            <a:xfrm>
              <a:off x="10289984" y="806366"/>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g248520cb940_1_1342"/>
            <p:cNvSpPr/>
            <p:nvPr/>
          </p:nvSpPr>
          <p:spPr>
            <a:xfrm>
              <a:off x="10289983" y="0"/>
              <a:ext cx="1130726" cy="565576"/>
            </a:xfrm>
            <a:custGeom>
              <a:rect b="b" l="l" r="r" t="t"/>
              <a:pathLst>
                <a:path extrusionOk="0" h="565576" w="113072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g248520cb940_1_1342"/>
            <p:cNvSpPr/>
            <p:nvPr/>
          </p:nvSpPr>
          <p:spPr>
            <a:xfrm>
              <a:off x="11652854" y="6295069"/>
              <a:ext cx="539146" cy="562931"/>
            </a:xfrm>
            <a:custGeom>
              <a:rect b="b" l="l" r="r" t="t"/>
              <a:pathLst>
                <a:path extrusionOk="0" h="562931" w="539146">
                  <a:moveTo>
                    <a:pt x="539146" y="0"/>
                  </a:moveTo>
                  <a:lnTo>
                    <a:pt x="539146" y="562931"/>
                  </a:lnTo>
                  <a:lnTo>
                    <a:pt x="21" y="562931"/>
                  </a:lnTo>
                  <a:lnTo>
                    <a:pt x="0" y="562719"/>
                  </a:lnTo>
                  <a:cubicBezTo>
                    <a:pt x="0" y="289508"/>
                    <a:pt x="193796" y="61561"/>
                    <a:pt x="451422"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g248520cb940_1_1342"/>
            <p:cNvSpPr/>
            <p:nvPr/>
          </p:nvSpPr>
          <p:spPr>
            <a:xfrm>
              <a:off x="11652853" y="4923555"/>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0" name="Google Shape;140;g248520cb940_1_1342"/>
            <p:cNvSpPr/>
            <p:nvPr/>
          </p:nvSpPr>
          <p:spPr>
            <a:xfrm>
              <a:off x="11652853" y="3552039"/>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 name="Google Shape;141;g248520cb940_1_1342"/>
            <p:cNvSpPr/>
            <p:nvPr/>
          </p:nvSpPr>
          <p:spPr>
            <a:xfrm>
              <a:off x="11652853" y="2180524"/>
              <a:ext cx="539147" cy="1125438"/>
            </a:xfrm>
            <a:custGeom>
              <a:rect b="b" l="l" r="r" t="t"/>
              <a:pathLst>
                <a:path extrusionOk="0" h="1125438" w="539147">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 name="Google Shape;142;g248520cb940_1_1342"/>
            <p:cNvSpPr/>
            <p:nvPr/>
          </p:nvSpPr>
          <p:spPr>
            <a:xfrm>
              <a:off x="11652853" y="809010"/>
              <a:ext cx="539147" cy="1125439"/>
            </a:xfrm>
            <a:custGeom>
              <a:rect b="b" l="l" r="r" t="t"/>
              <a:pathLst>
                <a:path extrusionOk="0" h="1125439" w="539147">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3" name="Google Shape;143;g248520cb940_1_1342"/>
            <p:cNvSpPr/>
            <p:nvPr/>
          </p:nvSpPr>
          <p:spPr>
            <a:xfrm>
              <a:off x="11652853" y="1"/>
              <a:ext cx="539147" cy="562933"/>
            </a:xfrm>
            <a:custGeom>
              <a:rect b="b" l="l" r="r" t="t"/>
              <a:pathLst>
                <a:path extrusionOk="0" h="562933" w="539147">
                  <a:moveTo>
                    <a:pt x="22" y="0"/>
                  </a:moveTo>
                  <a:lnTo>
                    <a:pt x="539147" y="0"/>
                  </a:lnTo>
                  <a:lnTo>
                    <a:pt x="539147" y="562933"/>
                  </a:lnTo>
                  <a:lnTo>
                    <a:pt x="451423" y="554090"/>
                  </a:lnTo>
                  <a:cubicBezTo>
                    <a:pt x="193797" y="501372"/>
                    <a:pt x="0" y="273425"/>
                    <a:pt x="0" y="214"/>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44" name="Google Shape;144;g248520cb940_1_1342"/>
          <p:cNvSpPr txBox="1"/>
          <p:nvPr>
            <p:ph type="title"/>
          </p:nvPr>
        </p:nvSpPr>
        <p:spPr>
          <a:xfrm>
            <a:off x="423863" y="576263"/>
            <a:ext cx="3799500" cy="17511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3600"/>
              <a:buFont typeface="Arial"/>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g248520cb940_1_1342"/>
          <p:cNvSpPr txBox="1"/>
          <p:nvPr>
            <p:ph idx="1" type="body"/>
          </p:nvPr>
        </p:nvSpPr>
        <p:spPr>
          <a:xfrm>
            <a:off x="423863" y="3191590"/>
            <a:ext cx="3799500" cy="11253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00"/>
              </a:spcBef>
              <a:spcAft>
                <a:spcPts val="0"/>
              </a:spcAft>
              <a:buClr>
                <a:srgbClr val="A5A5A5"/>
              </a:buClr>
              <a:buSzPts val="1800"/>
              <a:buNone/>
              <a:defRPr sz="1800">
                <a:solidFill>
                  <a:srgbClr val="A5A5A5"/>
                </a:solidFill>
              </a:defRPr>
            </a:lvl1pPr>
            <a:lvl2pPr indent="-228600" lvl="1" marL="914400" algn="l">
              <a:lnSpc>
                <a:spcPct val="100000"/>
              </a:lnSpc>
              <a:spcBef>
                <a:spcPts val="700"/>
              </a:spcBef>
              <a:spcAft>
                <a:spcPts val="0"/>
              </a:spcAft>
              <a:buClr>
                <a:srgbClr val="888888"/>
              </a:buClr>
              <a:buSzPts val="1500"/>
              <a:buNone/>
              <a:defRPr sz="1500">
                <a:solidFill>
                  <a:srgbClr val="888888"/>
                </a:solidFill>
              </a:defRPr>
            </a:lvl2pPr>
            <a:lvl3pPr indent="-228600" lvl="2" marL="1371600" algn="l">
              <a:lnSpc>
                <a:spcPct val="100000"/>
              </a:lnSpc>
              <a:spcBef>
                <a:spcPts val="700"/>
              </a:spcBef>
              <a:spcAft>
                <a:spcPts val="0"/>
              </a:spcAft>
              <a:buClr>
                <a:srgbClr val="888888"/>
              </a:buClr>
              <a:buSzPts val="1400"/>
              <a:buNone/>
              <a:defRPr sz="1400">
                <a:solidFill>
                  <a:srgbClr val="888888"/>
                </a:solidFill>
              </a:defRPr>
            </a:lvl3pPr>
            <a:lvl4pPr indent="-228600" lvl="3" marL="1828800" algn="l">
              <a:lnSpc>
                <a:spcPct val="100000"/>
              </a:lnSpc>
              <a:spcBef>
                <a:spcPts val="700"/>
              </a:spcBef>
              <a:spcAft>
                <a:spcPts val="0"/>
              </a:spcAft>
              <a:buClr>
                <a:srgbClr val="888888"/>
              </a:buClr>
              <a:buSzPts val="1200"/>
              <a:buNone/>
              <a:defRPr sz="1200">
                <a:solidFill>
                  <a:srgbClr val="888888"/>
                </a:solidFill>
              </a:defRPr>
            </a:lvl4pPr>
            <a:lvl5pPr indent="-228600" lvl="4" marL="2286000" algn="l">
              <a:lnSpc>
                <a:spcPct val="100000"/>
              </a:lnSpc>
              <a:spcBef>
                <a:spcPts val="7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46" name="Google Shape;146;g248520cb940_1_1342"/>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g248520cb940_1_1342"/>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8" name="Google Shape;148;g248520cb940_1_1342"/>
          <p:cNvSpPr txBox="1"/>
          <p:nvPr>
            <p:ph idx="12" type="sldNum"/>
          </p:nvPr>
        </p:nvSpPr>
        <p:spPr>
          <a:xfrm>
            <a:off x="3613001"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49" name="Google Shape;149;g248520cb940_1_1342"/>
          <p:cNvCxnSpPr/>
          <p:nvPr/>
        </p:nvCxnSpPr>
        <p:spPr>
          <a:xfrm>
            <a:off x="423863" y="4565333"/>
            <a:ext cx="37995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0" name="Shape 150"/>
        <p:cNvGrpSpPr/>
        <p:nvPr/>
      </p:nvGrpSpPr>
      <p:grpSpPr>
        <a:xfrm>
          <a:off x="0" y="0"/>
          <a:ext cx="0" cy="0"/>
          <a:chOff x="0" y="0"/>
          <a:chExt cx="0" cy="0"/>
        </a:xfrm>
      </p:grpSpPr>
      <p:grpSp>
        <p:nvGrpSpPr>
          <p:cNvPr id="151" name="Google Shape;151;g248520cb940_1_1374"/>
          <p:cNvGrpSpPr/>
          <p:nvPr/>
        </p:nvGrpSpPr>
        <p:grpSpPr>
          <a:xfrm>
            <a:off x="7717730" y="0"/>
            <a:ext cx="1426265" cy="5143500"/>
            <a:chOff x="10290315" y="0"/>
            <a:chExt cx="1901686" cy="6858000"/>
          </a:xfrm>
        </p:grpSpPr>
        <p:sp>
          <p:nvSpPr>
            <p:cNvPr id="152" name="Google Shape;152;g248520cb940_1_1374"/>
            <p:cNvSpPr/>
            <p:nvPr/>
          </p:nvSpPr>
          <p:spPr>
            <a:xfrm>
              <a:off x="10290315" y="806362"/>
              <a:ext cx="1130700" cy="11307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3" name="Google Shape;153;g248520cb940_1_1374"/>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g248520cb940_1_1374"/>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g248520cb940_1_1374"/>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g248520cb940_1_1374"/>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 name="Google Shape;157;g248520cb940_1_1374"/>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 name="Google Shape;158;g248520cb940_1_1374"/>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59" name="Google Shape;159;g248520cb940_1_1374"/>
          <p:cNvSpPr txBox="1"/>
          <p:nvPr>
            <p:ph type="title"/>
          </p:nvPr>
        </p:nvSpPr>
        <p:spPr>
          <a:xfrm>
            <a:off x="425196" y="576072"/>
            <a:ext cx="5500200" cy="9534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0" name="Google Shape;160;g248520cb940_1_1374"/>
          <p:cNvSpPr txBox="1"/>
          <p:nvPr>
            <p:ph idx="1" type="body"/>
          </p:nvPr>
        </p:nvSpPr>
        <p:spPr>
          <a:xfrm>
            <a:off x="421612" y="1774317"/>
            <a:ext cx="39297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800"/>
              <a:buNone/>
              <a:defRPr b="1" sz="1800"/>
            </a:lvl1pPr>
            <a:lvl2pPr indent="-228600" lvl="1" marL="914400" algn="l">
              <a:lnSpc>
                <a:spcPct val="100000"/>
              </a:lnSpc>
              <a:spcBef>
                <a:spcPts val="700"/>
              </a:spcBef>
              <a:spcAft>
                <a:spcPts val="0"/>
              </a:spcAft>
              <a:buClr>
                <a:schemeClr val="dk1"/>
              </a:buClr>
              <a:buSzPts val="1500"/>
              <a:buNone/>
              <a:defRPr b="1" sz="1500"/>
            </a:lvl2pPr>
            <a:lvl3pPr indent="-228600" lvl="2" marL="1371600" algn="l">
              <a:lnSpc>
                <a:spcPct val="100000"/>
              </a:lnSpc>
              <a:spcBef>
                <a:spcPts val="700"/>
              </a:spcBef>
              <a:spcAft>
                <a:spcPts val="0"/>
              </a:spcAft>
              <a:buClr>
                <a:schemeClr val="dk1"/>
              </a:buClr>
              <a:buSzPts val="1400"/>
              <a:buNone/>
              <a:defRPr b="1" sz="1400"/>
            </a:lvl3pPr>
            <a:lvl4pPr indent="-228600" lvl="3" marL="1828800" algn="l">
              <a:lnSpc>
                <a:spcPct val="100000"/>
              </a:lnSpc>
              <a:spcBef>
                <a:spcPts val="700"/>
              </a:spcBef>
              <a:spcAft>
                <a:spcPts val="0"/>
              </a:spcAft>
              <a:buClr>
                <a:schemeClr val="dk1"/>
              </a:buClr>
              <a:buSzPts val="1200"/>
              <a:buNone/>
              <a:defRPr b="1" sz="1200"/>
            </a:lvl4pPr>
            <a:lvl5pPr indent="-228600" lvl="4" marL="2286000" algn="l">
              <a:lnSpc>
                <a:spcPct val="100000"/>
              </a:lnSpc>
              <a:spcBef>
                <a:spcPts val="7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1" name="Google Shape;161;g248520cb940_1_1374"/>
          <p:cNvSpPr txBox="1"/>
          <p:nvPr>
            <p:ph idx="2" type="body"/>
          </p:nvPr>
        </p:nvSpPr>
        <p:spPr>
          <a:xfrm>
            <a:off x="421612" y="2392251"/>
            <a:ext cx="3929700" cy="19287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700"/>
              </a:spcBef>
              <a:spcAft>
                <a:spcPts val="0"/>
              </a:spcAft>
              <a:buClr>
                <a:schemeClr val="dk1"/>
              </a:buClr>
              <a:buSzPts val="1500"/>
              <a:buChar char="•"/>
              <a:defRPr sz="1500"/>
            </a:lvl1pPr>
            <a:lvl2pPr indent="-317500" lvl="1" marL="914400" algn="l">
              <a:lnSpc>
                <a:spcPct val="100000"/>
              </a:lnSpc>
              <a:spcBef>
                <a:spcPts val="700"/>
              </a:spcBef>
              <a:spcAft>
                <a:spcPts val="0"/>
              </a:spcAft>
              <a:buClr>
                <a:schemeClr val="dk1"/>
              </a:buClr>
              <a:buSzPts val="1400"/>
              <a:buChar char="•"/>
              <a:defRPr sz="1400"/>
            </a:lvl2pPr>
            <a:lvl3pPr indent="-304800" lvl="2" marL="1371600" algn="l">
              <a:lnSpc>
                <a:spcPct val="100000"/>
              </a:lnSpc>
              <a:spcBef>
                <a:spcPts val="700"/>
              </a:spcBef>
              <a:spcAft>
                <a:spcPts val="0"/>
              </a:spcAft>
              <a:buClr>
                <a:schemeClr val="dk1"/>
              </a:buClr>
              <a:buSzPts val="1200"/>
              <a:buChar char="•"/>
              <a:defRPr sz="1200"/>
            </a:lvl3pPr>
            <a:lvl4pPr indent="-298450" lvl="3" marL="1828800" algn="l">
              <a:lnSpc>
                <a:spcPct val="100000"/>
              </a:lnSpc>
              <a:spcBef>
                <a:spcPts val="700"/>
              </a:spcBef>
              <a:spcAft>
                <a:spcPts val="0"/>
              </a:spcAft>
              <a:buClr>
                <a:schemeClr val="dk1"/>
              </a:buClr>
              <a:buSzPts val="1100"/>
              <a:buChar char="•"/>
              <a:defRPr sz="1100"/>
            </a:lvl4pPr>
            <a:lvl5pPr indent="-298450" lvl="4" marL="2286000" algn="l">
              <a:lnSpc>
                <a:spcPct val="100000"/>
              </a:lnSpc>
              <a:spcBef>
                <a:spcPts val="700"/>
              </a:spcBef>
              <a:spcAft>
                <a:spcPts val="0"/>
              </a:spcAft>
              <a:buClr>
                <a:schemeClr val="dk1"/>
              </a:buClr>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g248520cb940_1_1374"/>
          <p:cNvSpPr txBox="1"/>
          <p:nvPr>
            <p:ph idx="3" type="body"/>
          </p:nvPr>
        </p:nvSpPr>
        <p:spPr>
          <a:xfrm>
            <a:off x="4787299" y="1774317"/>
            <a:ext cx="39297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800"/>
              <a:buNone/>
              <a:defRPr b="1" sz="1800"/>
            </a:lvl1pPr>
            <a:lvl2pPr indent="-228600" lvl="1" marL="914400" algn="l">
              <a:lnSpc>
                <a:spcPct val="100000"/>
              </a:lnSpc>
              <a:spcBef>
                <a:spcPts val="700"/>
              </a:spcBef>
              <a:spcAft>
                <a:spcPts val="0"/>
              </a:spcAft>
              <a:buClr>
                <a:schemeClr val="dk1"/>
              </a:buClr>
              <a:buSzPts val="1500"/>
              <a:buNone/>
              <a:defRPr b="1" sz="1500"/>
            </a:lvl2pPr>
            <a:lvl3pPr indent="-228600" lvl="2" marL="1371600" algn="l">
              <a:lnSpc>
                <a:spcPct val="100000"/>
              </a:lnSpc>
              <a:spcBef>
                <a:spcPts val="700"/>
              </a:spcBef>
              <a:spcAft>
                <a:spcPts val="0"/>
              </a:spcAft>
              <a:buClr>
                <a:schemeClr val="dk1"/>
              </a:buClr>
              <a:buSzPts val="1400"/>
              <a:buNone/>
              <a:defRPr b="1" sz="1400"/>
            </a:lvl3pPr>
            <a:lvl4pPr indent="-228600" lvl="3" marL="1828800" algn="l">
              <a:lnSpc>
                <a:spcPct val="100000"/>
              </a:lnSpc>
              <a:spcBef>
                <a:spcPts val="700"/>
              </a:spcBef>
              <a:spcAft>
                <a:spcPts val="0"/>
              </a:spcAft>
              <a:buClr>
                <a:schemeClr val="dk1"/>
              </a:buClr>
              <a:buSzPts val="1200"/>
              <a:buNone/>
              <a:defRPr b="1" sz="1200"/>
            </a:lvl4pPr>
            <a:lvl5pPr indent="-228600" lvl="4" marL="2286000" algn="l">
              <a:lnSpc>
                <a:spcPct val="100000"/>
              </a:lnSpc>
              <a:spcBef>
                <a:spcPts val="7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3" name="Google Shape;163;g248520cb940_1_1374"/>
          <p:cNvSpPr txBox="1"/>
          <p:nvPr>
            <p:ph idx="4" type="body"/>
          </p:nvPr>
        </p:nvSpPr>
        <p:spPr>
          <a:xfrm>
            <a:off x="4787299" y="2392251"/>
            <a:ext cx="3929700" cy="1928700"/>
          </a:xfrm>
          <a:prstGeom prst="rect">
            <a:avLst/>
          </a:prstGeom>
          <a:noFill/>
          <a:ln>
            <a:noFill/>
          </a:ln>
        </p:spPr>
        <p:txBody>
          <a:bodyPr anchorCtr="0" anchor="t" bIns="34275" lIns="68575" spcFirstLastPara="1" rIns="68575" wrap="square" tIns="34275">
            <a:normAutofit/>
          </a:bodyPr>
          <a:lstStyle>
            <a:lvl1pPr indent="-323850" lvl="0" marL="457200" algn="l">
              <a:lnSpc>
                <a:spcPct val="100000"/>
              </a:lnSpc>
              <a:spcBef>
                <a:spcPts val="700"/>
              </a:spcBef>
              <a:spcAft>
                <a:spcPts val="0"/>
              </a:spcAft>
              <a:buClr>
                <a:schemeClr val="dk1"/>
              </a:buClr>
              <a:buSzPts val="1500"/>
              <a:buChar char="•"/>
              <a:defRPr sz="1500"/>
            </a:lvl1pPr>
            <a:lvl2pPr indent="-317500" lvl="1" marL="914400" algn="l">
              <a:lnSpc>
                <a:spcPct val="100000"/>
              </a:lnSpc>
              <a:spcBef>
                <a:spcPts val="700"/>
              </a:spcBef>
              <a:spcAft>
                <a:spcPts val="0"/>
              </a:spcAft>
              <a:buClr>
                <a:schemeClr val="dk1"/>
              </a:buClr>
              <a:buSzPts val="1400"/>
              <a:buChar char="•"/>
              <a:defRPr sz="1400"/>
            </a:lvl2pPr>
            <a:lvl3pPr indent="-304800" lvl="2" marL="1371600" algn="l">
              <a:lnSpc>
                <a:spcPct val="100000"/>
              </a:lnSpc>
              <a:spcBef>
                <a:spcPts val="700"/>
              </a:spcBef>
              <a:spcAft>
                <a:spcPts val="0"/>
              </a:spcAft>
              <a:buClr>
                <a:schemeClr val="dk1"/>
              </a:buClr>
              <a:buSzPts val="1200"/>
              <a:buChar char="•"/>
              <a:defRPr sz="1200"/>
            </a:lvl3pPr>
            <a:lvl4pPr indent="-298450" lvl="3" marL="1828800" algn="l">
              <a:lnSpc>
                <a:spcPct val="100000"/>
              </a:lnSpc>
              <a:spcBef>
                <a:spcPts val="700"/>
              </a:spcBef>
              <a:spcAft>
                <a:spcPts val="0"/>
              </a:spcAft>
              <a:buClr>
                <a:schemeClr val="dk1"/>
              </a:buClr>
              <a:buSzPts val="1100"/>
              <a:buChar char="•"/>
              <a:defRPr sz="1100"/>
            </a:lvl4pPr>
            <a:lvl5pPr indent="-298450" lvl="4" marL="2286000" algn="l">
              <a:lnSpc>
                <a:spcPct val="100000"/>
              </a:lnSpc>
              <a:spcBef>
                <a:spcPts val="700"/>
              </a:spcBef>
              <a:spcAft>
                <a:spcPts val="0"/>
              </a:spcAft>
              <a:buClr>
                <a:schemeClr val="dk1"/>
              </a:buClr>
              <a:buSzPts val="1100"/>
              <a:buChar char="•"/>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4" name="Google Shape;164;g248520cb940_1_1374"/>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g248520cb940_1_1374"/>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6" name="Google Shape;166;g248520cb940_1_1374"/>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67" name="Google Shape;167;g248520cb940_1_1374"/>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grpSp>
        <p:nvGrpSpPr>
          <p:cNvPr id="169" name="Google Shape;169;g248520cb940_1_1392"/>
          <p:cNvGrpSpPr/>
          <p:nvPr/>
        </p:nvGrpSpPr>
        <p:grpSpPr>
          <a:xfrm>
            <a:off x="7717730" y="0"/>
            <a:ext cx="1426265" cy="5143500"/>
            <a:chOff x="10290315" y="0"/>
            <a:chExt cx="1901686" cy="6858000"/>
          </a:xfrm>
        </p:grpSpPr>
        <p:sp>
          <p:nvSpPr>
            <p:cNvPr id="170" name="Google Shape;170;g248520cb940_1_1392"/>
            <p:cNvSpPr/>
            <p:nvPr/>
          </p:nvSpPr>
          <p:spPr>
            <a:xfrm>
              <a:off x="10290315" y="0"/>
              <a:ext cx="1130724" cy="565573"/>
            </a:xfrm>
            <a:custGeom>
              <a:rect b="b" l="l" r="r" t="t"/>
              <a:pathLst>
                <a:path extrusionOk="0" h="565573" w="1130724">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1" name="Google Shape;171;g248520cb940_1_1392"/>
            <p:cNvSpPr/>
            <p:nvPr/>
          </p:nvSpPr>
          <p:spPr>
            <a:xfrm>
              <a:off x="11653180" y="6295093"/>
              <a:ext cx="538821" cy="562907"/>
            </a:xfrm>
            <a:custGeom>
              <a:rect b="b" l="l" r="r" t="t"/>
              <a:pathLst>
                <a:path extrusionOk="0" h="562907" w="538821">
                  <a:moveTo>
                    <a:pt x="538821" y="0"/>
                  </a:moveTo>
                  <a:lnTo>
                    <a:pt x="538821" y="562907"/>
                  </a:lnTo>
                  <a:lnTo>
                    <a:pt x="22" y="562907"/>
                  </a:lnTo>
                  <a:lnTo>
                    <a:pt x="0" y="562686"/>
                  </a:ln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 name="Google Shape;172;g248520cb940_1_1392"/>
            <p:cNvSpPr/>
            <p:nvPr/>
          </p:nvSpPr>
          <p:spPr>
            <a:xfrm>
              <a:off x="11653180" y="3552066"/>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g248520cb940_1_1392"/>
            <p:cNvSpPr/>
            <p:nvPr/>
          </p:nvSpPr>
          <p:spPr>
            <a:xfrm>
              <a:off x="11653180" y="2180552"/>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 name="Google Shape;174;g248520cb940_1_1392"/>
            <p:cNvSpPr/>
            <p:nvPr/>
          </p:nvSpPr>
          <p:spPr>
            <a:xfrm>
              <a:off x="11653180" y="809039"/>
              <a:ext cx="538821" cy="1125373"/>
            </a:xfrm>
            <a:custGeom>
              <a:rect b="b" l="l" r="r" t="t"/>
              <a:pathLst>
                <a:path extrusionOk="0" h="1125373" w="538821">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248520cb940_1_1392"/>
            <p:cNvSpPr/>
            <p:nvPr/>
          </p:nvSpPr>
          <p:spPr>
            <a:xfrm>
              <a:off x="11653180" y="0"/>
              <a:ext cx="538821" cy="562898"/>
            </a:xfrm>
            <a:custGeom>
              <a:rect b="b" l="l" r="r" t="t"/>
              <a:pathLst>
                <a:path extrusionOk="0" h="562898" w="538821">
                  <a:moveTo>
                    <a:pt x="21" y="0"/>
                  </a:moveTo>
                  <a:lnTo>
                    <a:pt x="538821" y="0"/>
                  </a:lnTo>
                  <a:lnTo>
                    <a:pt x="538821" y="562898"/>
                  </a:lnTo>
                  <a:lnTo>
                    <a:pt x="451422" y="554087"/>
                  </a:lnTo>
                  <a:cubicBezTo>
                    <a:pt x="193796" y="501369"/>
                    <a:pt x="0" y="273422"/>
                    <a:pt x="0" y="211"/>
                  </a:cubicBezTo>
                  <a:close/>
                </a:path>
              </a:pathLst>
            </a:cu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76" name="Google Shape;176;g248520cb940_1_1392"/>
          <p:cNvSpPr txBox="1"/>
          <p:nvPr>
            <p:ph type="title"/>
          </p:nvPr>
        </p:nvSpPr>
        <p:spPr>
          <a:xfrm>
            <a:off x="423863" y="573730"/>
            <a:ext cx="2707500" cy="10464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7" name="Google Shape;177;g248520cb940_1_1392"/>
          <p:cNvSpPr txBox="1"/>
          <p:nvPr>
            <p:ph idx="1" type="body"/>
          </p:nvPr>
        </p:nvSpPr>
        <p:spPr>
          <a:xfrm>
            <a:off x="3828624" y="578167"/>
            <a:ext cx="4584300" cy="3600600"/>
          </a:xfrm>
          <a:prstGeom prst="rect">
            <a:avLst/>
          </a:prstGeom>
          <a:noFill/>
          <a:ln>
            <a:noFill/>
          </a:ln>
        </p:spPr>
        <p:txBody>
          <a:bodyPr anchorCtr="0" anchor="t" bIns="34275" lIns="68575" spcFirstLastPara="1" rIns="68575" wrap="square" tIns="34275">
            <a:normAutofit/>
          </a:bodyPr>
          <a:lstStyle>
            <a:lvl1pPr indent="-361950" lvl="0" marL="457200" algn="l">
              <a:lnSpc>
                <a:spcPct val="100000"/>
              </a:lnSpc>
              <a:spcBef>
                <a:spcPts val="700"/>
              </a:spcBef>
              <a:spcAft>
                <a:spcPts val="0"/>
              </a:spcAft>
              <a:buClr>
                <a:schemeClr val="dk1"/>
              </a:buClr>
              <a:buSzPts val="2100"/>
              <a:buChar char="•"/>
              <a:defRPr sz="2100"/>
            </a:lvl1pPr>
            <a:lvl2pPr indent="-342900" lvl="1" marL="914400" algn="l">
              <a:lnSpc>
                <a:spcPct val="100000"/>
              </a:lnSpc>
              <a:spcBef>
                <a:spcPts val="700"/>
              </a:spcBef>
              <a:spcAft>
                <a:spcPts val="0"/>
              </a:spcAft>
              <a:buClr>
                <a:schemeClr val="dk1"/>
              </a:buClr>
              <a:buSzPts val="1800"/>
              <a:buChar char="•"/>
              <a:defRPr sz="1800"/>
            </a:lvl2pPr>
            <a:lvl3pPr indent="-323850" lvl="2" marL="1371600" algn="l">
              <a:lnSpc>
                <a:spcPct val="100000"/>
              </a:lnSpc>
              <a:spcBef>
                <a:spcPts val="700"/>
              </a:spcBef>
              <a:spcAft>
                <a:spcPts val="0"/>
              </a:spcAft>
              <a:buClr>
                <a:schemeClr val="dk1"/>
              </a:buClr>
              <a:buSzPts val="1500"/>
              <a:buChar char="•"/>
              <a:defRPr sz="1500"/>
            </a:lvl3pPr>
            <a:lvl4pPr indent="-317500" lvl="3" marL="1828800" algn="l">
              <a:lnSpc>
                <a:spcPct val="100000"/>
              </a:lnSpc>
              <a:spcBef>
                <a:spcPts val="700"/>
              </a:spcBef>
              <a:spcAft>
                <a:spcPts val="0"/>
              </a:spcAft>
              <a:buClr>
                <a:schemeClr val="dk1"/>
              </a:buClr>
              <a:buSzPts val="1400"/>
              <a:buChar char="•"/>
              <a:defRPr sz="1400"/>
            </a:lvl4pPr>
            <a:lvl5pPr indent="-304800" lvl="4" marL="2286000" algn="l">
              <a:lnSpc>
                <a:spcPct val="100000"/>
              </a:lnSpc>
              <a:spcBef>
                <a:spcPts val="700"/>
              </a:spcBef>
              <a:spcAft>
                <a:spcPts val="0"/>
              </a:spcAft>
              <a:buClr>
                <a:schemeClr val="dk1"/>
              </a:buClr>
              <a:buSzPts val="1200"/>
              <a:buChar char="•"/>
              <a:defRPr sz="12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8" name="Google Shape;178;g248520cb940_1_1392"/>
          <p:cNvSpPr txBox="1"/>
          <p:nvPr>
            <p:ph idx="2" type="body"/>
          </p:nvPr>
        </p:nvSpPr>
        <p:spPr>
          <a:xfrm>
            <a:off x="423863" y="1620012"/>
            <a:ext cx="2707500" cy="2781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700"/>
              </a:spcBef>
              <a:spcAft>
                <a:spcPts val="0"/>
              </a:spcAft>
              <a:buClr>
                <a:schemeClr val="dk1"/>
              </a:buClr>
              <a:buSzPts val="1200"/>
              <a:buNone/>
              <a:defRPr sz="1200"/>
            </a:lvl1pPr>
            <a:lvl2pPr indent="-228600" lvl="1" marL="914400" algn="l">
              <a:lnSpc>
                <a:spcPct val="100000"/>
              </a:lnSpc>
              <a:spcBef>
                <a:spcPts val="700"/>
              </a:spcBef>
              <a:spcAft>
                <a:spcPts val="0"/>
              </a:spcAft>
              <a:buClr>
                <a:schemeClr val="dk1"/>
              </a:buClr>
              <a:buSzPts val="1100"/>
              <a:buNone/>
              <a:defRPr sz="1100"/>
            </a:lvl2pPr>
            <a:lvl3pPr indent="-228600" lvl="2" marL="1371600" algn="l">
              <a:lnSpc>
                <a:spcPct val="100000"/>
              </a:lnSpc>
              <a:spcBef>
                <a:spcPts val="700"/>
              </a:spcBef>
              <a:spcAft>
                <a:spcPts val="0"/>
              </a:spcAft>
              <a:buClr>
                <a:schemeClr val="dk1"/>
              </a:buClr>
              <a:buSzPts val="900"/>
              <a:buNone/>
              <a:defRPr sz="900"/>
            </a:lvl3pPr>
            <a:lvl4pPr indent="-228600" lvl="3" marL="1828800" algn="l">
              <a:lnSpc>
                <a:spcPct val="100000"/>
              </a:lnSpc>
              <a:spcBef>
                <a:spcPts val="700"/>
              </a:spcBef>
              <a:spcAft>
                <a:spcPts val="0"/>
              </a:spcAft>
              <a:buClr>
                <a:schemeClr val="dk1"/>
              </a:buClr>
              <a:buSzPts val="800"/>
              <a:buNone/>
              <a:defRPr sz="800"/>
            </a:lvl4pPr>
            <a:lvl5pPr indent="-228600" lvl="4" marL="2286000" algn="l">
              <a:lnSpc>
                <a:spcPct val="100000"/>
              </a:lnSpc>
              <a:spcBef>
                <a:spcPts val="7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9" name="Google Shape;179;g248520cb940_1_1392"/>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g248520cb940_1_1392"/>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g248520cb940_1_1392"/>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182" name="Google Shape;182;g248520cb940_1_1392"/>
          <p:cNvCxnSpPr/>
          <p:nvPr/>
        </p:nvCxnSpPr>
        <p:spPr>
          <a:xfrm>
            <a:off x="423863" y="4565333"/>
            <a:ext cx="8293800" cy="0"/>
          </a:xfrm>
          <a:prstGeom prst="straightConnector1">
            <a:avLst/>
          </a:prstGeom>
          <a:noFill/>
          <a:ln cap="flat" cmpd="sng" w="12700">
            <a:solidFill>
              <a:srgbClr val="A5A5A5"/>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3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48520cb940_1_1233"/>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g248520cb940_1_1233"/>
          <p:cNvSpPr txBox="1"/>
          <p:nvPr>
            <p:ph idx="1" type="body"/>
          </p:nvPr>
        </p:nvSpPr>
        <p:spPr>
          <a:xfrm>
            <a:off x="423863" y="1620012"/>
            <a:ext cx="5502000" cy="27009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100000"/>
              </a:lnSpc>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100000"/>
              </a:lnSpc>
              <a:spcBef>
                <a:spcPts val="7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100000"/>
              </a:lnSpc>
              <a:spcBef>
                <a:spcPts val="7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7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100000"/>
              </a:lnSpc>
              <a:spcBef>
                <a:spcPts val="7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2" name="Google Shape;12;g248520cb940_1_1233"/>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3" name="Google Shape;13;g248520cb940_1_1233"/>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4" name="Google Shape;14;g248520cb940_1_1233"/>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g248520cb940_1_1687"/>
          <p:cNvSpPr txBox="1"/>
          <p:nvPr>
            <p:ph type="title"/>
          </p:nvPr>
        </p:nvSpPr>
        <p:spPr>
          <a:xfrm>
            <a:off x="423863" y="578167"/>
            <a:ext cx="5502000" cy="951600"/>
          </a:xfrm>
          <a:prstGeom prst="rect">
            <a:avLst/>
          </a:prstGeom>
          <a:noFill/>
          <a:ln>
            <a:noFill/>
          </a:ln>
        </p:spPr>
        <p:txBody>
          <a:bodyPr anchorCtr="0" anchor="t" bIns="34275" lIns="68575" spcFirstLastPara="1" rIns="68575" wrap="square" tIns="34275">
            <a:normAutofit/>
          </a:bodyPr>
          <a:lstStyle>
            <a:lvl1pPr lvl="0" marR="0" rtl="0" algn="l">
              <a:lnSpc>
                <a:spcPct val="100000"/>
              </a:lnSpc>
              <a:spcBef>
                <a:spcPts val="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20" name="Google Shape;220;g248520cb940_1_1687"/>
          <p:cNvSpPr txBox="1"/>
          <p:nvPr>
            <p:ph idx="1" type="body"/>
          </p:nvPr>
        </p:nvSpPr>
        <p:spPr>
          <a:xfrm>
            <a:off x="423863" y="1620012"/>
            <a:ext cx="5502000" cy="27009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100000"/>
              </a:lnSpc>
              <a:spcBef>
                <a:spcPts val="7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23850" lvl="1" marL="914400" marR="0" rtl="0" algn="l">
              <a:lnSpc>
                <a:spcPct val="100000"/>
              </a:lnSpc>
              <a:spcBef>
                <a:spcPts val="7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2pPr>
            <a:lvl3pPr indent="-317500" lvl="2" marL="1371600" marR="0" rtl="0" algn="l">
              <a:lnSpc>
                <a:spcPct val="100000"/>
              </a:lnSpc>
              <a:spcBef>
                <a:spcPts val="7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7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298450" lvl="4" marL="2286000" marR="0" rtl="0" algn="l">
              <a:lnSpc>
                <a:spcPct val="100000"/>
              </a:lnSpc>
              <a:spcBef>
                <a:spcPts val="7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1" name="Google Shape;221;g248520cb940_1_1687"/>
          <p:cNvSpPr txBox="1"/>
          <p:nvPr>
            <p:ph idx="10" type="dt"/>
          </p:nvPr>
        </p:nvSpPr>
        <p:spPr>
          <a:xfrm>
            <a:off x="425196" y="342900"/>
            <a:ext cx="2706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2" name="Google Shape;222;g248520cb940_1_1687"/>
          <p:cNvSpPr txBox="1"/>
          <p:nvPr>
            <p:ph idx="11" type="ftr"/>
          </p:nvPr>
        </p:nvSpPr>
        <p:spPr>
          <a:xfrm>
            <a:off x="423863" y="4605814"/>
            <a:ext cx="27060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23" name="Google Shape;223;g248520cb940_1_1687"/>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21"/>
          <p:cNvSpPr/>
          <p:nvPr/>
        </p:nvSpPr>
        <p:spPr>
          <a:xfrm>
            <a:off x="0" y="0"/>
            <a:ext cx="9144000" cy="5143500"/>
          </a:xfrm>
          <a:prstGeom prst="rect">
            <a:avLst/>
          </a:prstGeom>
          <a:solidFill>
            <a:srgbClr val="FFF9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5" name="Google Shape;435;p21"/>
          <p:cNvSpPr txBox="1"/>
          <p:nvPr>
            <p:ph type="title"/>
          </p:nvPr>
        </p:nvSpPr>
        <p:spPr>
          <a:xfrm>
            <a:off x="457200" y="205979"/>
            <a:ext cx="8229600" cy="85725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6" name="Google Shape;436;p2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7" name="Google Shape;437;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8" name="Google Shape;438;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39" name="Google Shape;439;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www.circonnect.org" TargetMode="External"/><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www.circonnect.org" TargetMode="External"/><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www.circonnect.org" TargetMode="External"/><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1" Type="http://schemas.openxmlformats.org/officeDocument/2006/relationships/image" Target="../media/image15.jpg"/><Relationship Id="rId10" Type="http://schemas.openxmlformats.org/officeDocument/2006/relationships/image" Target="../media/image29.jpg"/><Relationship Id="rId13" Type="http://schemas.openxmlformats.org/officeDocument/2006/relationships/image" Target="../media/image14.png"/><Relationship Id="rId12"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17.png"/><Relationship Id="rId17" Type="http://schemas.openxmlformats.org/officeDocument/2006/relationships/image" Target="../media/image16.png"/><Relationship Id="rId16" Type="http://schemas.openxmlformats.org/officeDocument/2006/relationships/image" Target="../media/image21.png"/><Relationship Id="rId5" Type="http://schemas.openxmlformats.org/officeDocument/2006/relationships/image" Target="../media/image11.jpg"/><Relationship Id="rId6" Type="http://schemas.openxmlformats.org/officeDocument/2006/relationships/image" Target="../media/image9.png"/><Relationship Id="rId18" Type="http://schemas.openxmlformats.org/officeDocument/2006/relationships/image" Target="../media/image20.jpg"/><Relationship Id="rId7" Type="http://schemas.openxmlformats.org/officeDocument/2006/relationships/image" Target="../media/image25.png"/><Relationship Id="rId8"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www.circonnect.org/kennisbijdrage/expert-cafe-design-for-disassembly/" TargetMode="External"/><Relationship Id="rId9" Type="http://schemas.openxmlformats.org/officeDocument/2006/relationships/image" Target="../media/image23.png"/><Relationship Id="rId5" Type="http://schemas.openxmlformats.org/officeDocument/2006/relationships/hyperlink" Target="https://www.circonnect.org/kennisbijdrage/expert-cafe-impactmeting-en-levenscyclus-analyse/" TargetMode="External"/><Relationship Id="rId6" Type="http://schemas.openxmlformats.org/officeDocument/2006/relationships/hyperlink" Target="https://www.circonnect.org/kennisbijdrage/expert-cafe-zeer-zorgwekkende-stoffen-en-safe-by-design/" TargetMode="External"/><Relationship Id="rId7" Type="http://schemas.openxmlformats.org/officeDocument/2006/relationships/hyperlink" Target="https://www.circonnect.org/kennisbijdrage/expert-cafe-ecologisch-ontwerp-voor-duurzame-producten/" TargetMode="External"/><Relationship Id="rId8"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4.jpg"/><Relationship Id="rId5" Type="http://schemas.openxmlformats.org/officeDocument/2006/relationships/image" Target="../media/image3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g248520cb940_1_760"/>
          <p:cNvPicPr preferRelativeResize="0"/>
          <p:nvPr/>
        </p:nvPicPr>
        <p:blipFill rotWithShape="1">
          <a:blip r:embed="rId3">
            <a:alphaModFix/>
          </a:blip>
          <a:srcRect b="0" l="0" r="0" t="0"/>
          <a:stretch/>
        </p:blipFill>
        <p:spPr>
          <a:xfrm>
            <a:off x="356179" y="3637230"/>
            <a:ext cx="1358572" cy="593301"/>
          </a:xfrm>
          <a:prstGeom prst="rect">
            <a:avLst/>
          </a:prstGeom>
          <a:noFill/>
          <a:ln>
            <a:noFill/>
          </a:ln>
        </p:spPr>
      </p:pic>
      <p:sp>
        <p:nvSpPr>
          <p:cNvPr id="541" name="Google Shape;541;g248520cb940_1_760"/>
          <p:cNvSpPr txBox="1"/>
          <p:nvPr>
            <p:ph type="ctrTitle"/>
          </p:nvPr>
        </p:nvSpPr>
        <p:spPr>
          <a:xfrm>
            <a:off x="423844" y="767994"/>
            <a:ext cx="5967600" cy="15549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74665"/>
              <a:buFont typeface="Arial"/>
              <a:buNone/>
            </a:pPr>
            <a:r>
              <a:rPr lang="en-US" sz="3750"/>
              <a:t>Expert Café</a:t>
            </a:r>
            <a:endParaRPr sz="3750"/>
          </a:p>
          <a:p>
            <a:pPr indent="0" lvl="0" marL="0" rtl="0" algn="l">
              <a:lnSpc>
                <a:spcPct val="100000"/>
              </a:lnSpc>
              <a:spcBef>
                <a:spcPts val="0"/>
              </a:spcBef>
              <a:spcAft>
                <a:spcPts val="0"/>
              </a:spcAft>
              <a:buClr>
                <a:schemeClr val="dk1"/>
              </a:buClr>
              <a:buSzPct val="78945"/>
              <a:buFont typeface="Arial"/>
              <a:buNone/>
            </a:pPr>
            <a:r>
              <a:rPr b="0" lang="en-US" sz="1900"/>
              <a:t>24 mei 2023</a:t>
            </a:r>
            <a:endParaRPr b="0" sz="1900"/>
          </a:p>
          <a:p>
            <a:pPr indent="0" lvl="0" marL="0" rtl="0" algn="l">
              <a:lnSpc>
                <a:spcPct val="90000"/>
              </a:lnSpc>
              <a:spcBef>
                <a:spcPts val="0"/>
              </a:spcBef>
              <a:spcAft>
                <a:spcPts val="0"/>
              </a:spcAft>
              <a:buClr>
                <a:schemeClr val="dk1"/>
              </a:buClr>
              <a:buSzPct val="100000"/>
              <a:buFont typeface="Arial"/>
              <a:buNone/>
            </a:pPr>
            <a:r>
              <a:t/>
            </a:r>
            <a:endParaRPr b="0" sz="2900"/>
          </a:p>
          <a:p>
            <a:pPr indent="0" lvl="0" marL="0" rtl="0" algn="l">
              <a:lnSpc>
                <a:spcPct val="90000"/>
              </a:lnSpc>
              <a:spcBef>
                <a:spcPts val="0"/>
              </a:spcBef>
              <a:spcAft>
                <a:spcPts val="0"/>
              </a:spcAft>
              <a:buClr>
                <a:schemeClr val="dk1"/>
              </a:buClr>
              <a:buSzPct val="107691"/>
              <a:buFont typeface="Arial"/>
              <a:buNone/>
            </a:pPr>
            <a:r>
              <a:rPr b="0" lang="en-US" sz="2600"/>
              <a:t>Circulaire ketensamenwerking</a:t>
            </a:r>
            <a:endParaRPr b="0" sz="2600"/>
          </a:p>
          <a:p>
            <a:pPr indent="0" lvl="0" marL="0" rtl="0" algn="l">
              <a:lnSpc>
                <a:spcPct val="90000"/>
              </a:lnSpc>
              <a:spcBef>
                <a:spcPts val="0"/>
              </a:spcBef>
              <a:spcAft>
                <a:spcPts val="0"/>
              </a:spcAft>
              <a:buClr>
                <a:schemeClr val="dk1"/>
              </a:buClr>
              <a:buSzPct val="107691"/>
              <a:buFont typeface="Arial"/>
              <a:buNone/>
            </a:pPr>
            <a:r>
              <a:t/>
            </a:r>
            <a:endParaRPr b="0" sz="2600"/>
          </a:p>
          <a:p>
            <a:pPr indent="0" lvl="0" marL="0" rtl="0" algn="l">
              <a:lnSpc>
                <a:spcPct val="90000"/>
              </a:lnSpc>
              <a:spcBef>
                <a:spcPts val="0"/>
              </a:spcBef>
              <a:spcAft>
                <a:spcPts val="0"/>
              </a:spcAft>
              <a:buClr>
                <a:schemeClr val="dk1"/>
              </a:buClr>
              <a:buSzPct val="107691"/>
              <a:buFont typeface="Arial"/>
              <a:buNone/>
            </a:pPr>
            <a:r>
              <a:t/>
            </a:r>
            <a:endParaRPr b="0" sz="2600"/>
          </a:p>
          <a:p>
            <a:pPr indent="0" lvl="0" marL="0" rtl="0" algn="l">
              <a:lnSpc>
                <a:spcPct val="90000"/>
              </a:lnSpc>
              <a:spcBef>
                <a:spcPts val="0"/>
              </a:spcBef>
              <a:spcAft>
                <a:spcPts val="0"/>
              </a:spcAft>
              <a:buClr>
                <a:schemeClr val="dk1"/>
              </a:buClr>
              <a:buSzPct val="139999"/>
              <a:buFont typeface="Arial"/>
              <a:buNone/>
            </a:pPr>
            <a:r>
              <a:rPr lang="en-US" sz="2000"/>
              <a:t>P</a:t>
            </a:r>
            <a:r>
              <a:rPr lang="en-US" sz="2000">
                <a:solidFill>
                  <a:srgbClr val="000000"/>
                </a:solidFill>
              </a:rPr>
              <a:t>latform Circular design </a:t>
            </a:r>
            <a:r>
              <a:rPr lang="en-US" sz="2000" u="sng">
                <a:solidFill>
                  <a:schemeClr val="accent1"/>
                </a:solidFill>
                <a:hlinkClick r:id="rId4">
                  <a:extLst>
                    <a:ext uri="{A12FA001-AC4F-418D-AE19-62706E023703}">
                      <ahyp:hlinkClr val="tx"/>
                    </a:ext>
                  </a:extLst>
                </a:hlinkClick>
              </a:rPr>
              <a:t>www.circonnect.org</a:t>
            </a:r>
            <a:endParaRPr b="0" sz="1600">
              <a:solidFill>
                <a:schemeClr val="accent1"/>
              </a:solidFill>
            </a:endParaRPr>
          </a:p>
          <a:p>
            <a:pPr indent="0" lvl="0" marL="0" rtl="0" algn="l">
              <a:lnSpc>
                <a:spcPct val="100000"/>
              </a:lnSpc>
              <a:spcBef>
                <a:spcPts val="0"/>
              </a:spcBef>
              <a:spcAft>
                <a:spcPts val="0"/>
              </a:spcAft>
              <a:buClr>
                <a:srgbClr val="000000"/>
              </a:buClr>
              <a:buSzPct val="88887"/>
              <a:buFont typeface="Arial"/>
              <a:buNone/>
            </a:pPr>
            <a:r>
              <a:t/>
            </a:r>
            <a:endParaRPr b="0" sz="1800">
              <a:solidFill>
                <a:srgbClr val="000000"/>
              </a:solidFill>
            </a:endParaRPr>
          </a:p>
          <a:p>
            <a:pPr indent="0" lvl="0" marL="0" rtl="0" algn="l">
              <a:lnSpc>
                <a:spcPct val="100000"/>
              </a:lnSpc>
              <a:spcBef>
                <a:spcPts val="0"/>
              </a:spcBef>
              <a:spcAft>
                <a:spcPts val="0"/>
              </a:spcAft>
              <a:buClr>
                <a:srgbClr val="000000"/>
              </a:buClr>
              <a:buSzPct val="88887"/>
              <a:buFont typeface="Arial"/>
              <a:buNone/>
            </a:pPr>
            <a:r>
              <a:rPr b="0" lang="en-US" sz="1800">
                <a:solidFill>
                  <a:srgbClr val="000000"/>
                </a:solidFill>
              </a:rPr>
              <a:t>Organiserende partners:</a:t>
            </a:r>
            <a:endParaRPr/>
          </a:p>
        </p:txBody>
      </p:sp>
      <p:pic>
        <p:nvPicPr>
          <p:cNvPr id="542" name="Google Shape;542;g248520cb940_1_760"/>
          <p:cNvPicPr preferRelativeResize="0"/>
          <p:nvPr/>
        </p:nvPicPr>
        <p:blipFill rotWithShape="1">
          <a:blip r:embed="rId5">
            <a:alphaModFix/>
          </a:blip>
          <a:srcRect b="0" l="0" r="0" t="0"/>
          <a:stretch/>
        </p:blipFill>
        <p:spPr>
          <a:xfrm>
            <a:off x="423863" y="241884"/>
            <a:ext cx="1494644" cy="218083"/>
          </a:xfrm>
          <a:prstGeom prst="rect">
            <a:avLst/>
          </a:prstGeom>
          <a:noFill/>
          <a:ln>
            <a:noFill/>
          </a:ln>
        </p:spPr>
      </p:pic>
      <p:pic>
        <p:nvPicPr>
          <p:cNvPr id="543" name="Google Shape;543;g248520cb940_1_760"/>
          <p:cNvPicPr preferRelativeResize="0"/>
          <p:nvPr/>
        </p:nvPicPr>
        <p:blipFill rotWithShape="1">
          <a:blip r:embed="rId3">
            <a:alphaModFix/>
          </a:blip>
          <a:srcRect b="0" l="0" r="0" t="0"/>
          <a:stretch/>
        </p:blipFill>
        <p:spPr>
          <a:xfrm>
            <a:off x="356179" y="3637230"/>
            <a:ext cx="1358572" cy="593301"/>
          </a:xfrm>
          <a:prstGeom prst="rect">
            <a:avLst/>
          </a:prstGeom>
          <a:noFill/>
          <a:ln>
            <a:noFill/>
          </a:ln>
        </p:spPr>
      </p:pic>
      <p:pic>
        <p:nvPicPr>
          <p:cNvPr id="544" name="Google Shape;544;g248520cb940_1_760"/>
          <p:cNvPicPr preferRelativeResize="0"/>
          <p:nvPr/>
        </p:nvPicPr>
        <p:blipFill rotWithShape="1">
          <a:blip r:embed="rId6">
            <a:alphaModFix/>
          </a:blip>
          <a:srcRect b="0" l="0" r="0" t="0"/>
          <a:stretch/>
        </p:blipFill>
        <p:spPr>
          <a:xfrm>
            <a:off x="1918504" y="3559129"/>
            <a:ext cx="1428750" cy="809625"/>
          </a:xfrm>
          <a:prstGeom prst="rect">
            <a:avLst/>
          </a:prstGeom>
          <a:noFill/>
          <a:ln>
            <a:noFill/>
          </a:ln>
        </p:spPr>
      </p:pic>
      <p:pic>
        <p:nvPicPr>
          <p:cNvPr id="545" name="Google Shape;545;g248520cb940_1_760"/>
          <p:cNvPicPr preferRelativeResize="0"/>
          <p:nvPr/>
        </p:nvPicPr>
        <p:blipFill rotWithShape="1">
          <a:blip r:embed="rId7">
            <a:alphaModFix/>
          </a:blip>
          <a:srcRect b="0" l="0" r="0" t="0"/>
          <a:stretch/>
        </p:blipFill>
        <p:spPr>
          <a:xfrm>
            <a:off x="3551001" y="3645875"/>
            <a:ext cx="1200374" cy="636125"/>
          </a:xfrm>
          <a:prstGeom prst="rect">
            <a:avLst/>
          </a:prstGeom>
          <a:noFill/>
          <a:ln>
            <a:noFill/>
          </a:ln>
        </p:spPr>
      </p:pic>
      <p:sp>
        <p:nvSpPr>
          <p:cNvPr id="546" name="Google Shape;546;g248520cb940_1_760"/>
          <p:cNvSpPr/>
          <p:nvPr/>
        </p:nvSpPr>
        <p:spPr>
          <a:xfrm rot="899272">
            <a:off x="5163611" y="768273"/>
            <a:ext cx="3079875" cy="1695203"/>
          </a:xfrm>
          <a:prstGeom prst="ellipse">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a:t>introduceer jezelf in de chat:</a:t>
            </a:r>
            <a:r>
              <a:rPr lang="en-US"/>
              <a:t> leg in 2 regels uit hoe je betrokken bent in ketensamenwerking</a:t>
            </a:r>
            <a:endParaRPr/>
          </a:p>
        </p:txBody>
      </p:sp>
      <p:pic>
        <p:nvPicPr>
          <p:cNvPr id="547" name="Google Shape;547;g248520cb940_1_760"/>
          <p:cNvPicPr preferRelativeResize="0"/>
          <p:nvPr/>
        </p:nvPicPr>
        <p:blipFill>
          <a:blip r:embed="rId8">
            <a:alphaModFix/>
          </a:blip>
          <a:stretch>
            <a:fillRect/>
          </a:stretch>
        </p:blipFill>
        <p:spPr>
          <a:xfrm>
            <a:off x="4868325" y="655075"/>
            <a:ext cx="901300" cy="90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249b1444476_3_114"/>
          <p:cNvSpPr/>
          <p:nvPr/>
        </p:nvSpPr>
        <p:spPr>
          <a:xfrm>
            <a:off x="414275" y="1561275"/>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644" name="Google Shape;644;g249b1444476_3_11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
        <p:nvSpPr>
          <p:cNvPr id="645" name="Google Shape;645;g249b1444476_3_114"/>
          <p:cNvSpPr txBox="1"/>
          <p:nvPr>
            <p:ph idx="4294967295"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249b1444476_3_201"/>
          <p:cNvSpPr/>
          <p:nvPr/>
        </p:nvSpPr>
        <p:spPr>
          <a:xfrm>
            <a:off x="414275" y="1901750"/>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651" name="Google Shape;651;g249b1444476_3_201"/>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
        <p:nvSpPr>
          <p:cNvPr id="652" name="Google Shape;652;g249b1444476_3_201"/>
          <p:cNvSpPr txBox="1"/>
          <p:nvPr>
            <p:ph idx="4294967295"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g249b1444476_3_214"/>
          <p:cNvSpPr/>
          <p:nvPr/>
        </p:nvSpPr>
        <p:spPr>
          <a:xfrm>
            <a:off x="414275" y="2229050"/>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658" name="Google Shape;658;g249b1444476_3_214"/>
          <p:cNvSpPr txBox="1"/>
          <p:nvPr>
            <p:ph idx="4294967295"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
        <p:nvSpPr>
          <p:cNvPr id="659" name="Google Shape;659;g249b1444476_3_21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3"/>
          <p:cNvSpPr/>
          <p:nvPr/>
        </p:nvSpPr>
        <p:spPr>
          <a:xfrm>
            <a:off x="414275" y="2888975"/>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665" name="Google Shape;665;p3"/>
          <p:cNvSpPr txBox="1"/>
          <p:nvPr>
            <p:ph idx="1"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
        <p:nvSpPr>
          <p:cNvPr id="666" name="Google Shape;666;p3"/>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g249b1444476_3_221"/>
          <p:cNvSpPr/>
          <p:nvPr/>
        </p:nvSpPr>
        <p:spPr>
          <a:xfrm>
            <a:off x="414275" y="3501100"/>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672" name="Google Shape;672;g249b1444476_3_221"/>
          <p:cNvSpPr txBox="1"/>
          <p:nvPr>
            <p:ph idx="1"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
        <p:nvSpPr>
          <p:cNvPr id="673" name="Google Shape;673;g249b1444476_3_221"/>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g249b1444476_3_227"/>
          <p:cNvSpPr/>
          <p:nvPr/>
        </p:nvSpPr>
        <p:spPr>
          <a:xfrm>
            <a:off x="414275" y="3850900"/>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679" name="Google Shape;679;g249b1444476_3_227"/>
          <p:cNvSpPr txBox="1"/>
          <p:nvPr>
            <p:ph idx="1"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
        <p:nvSpPr>
          <p:cNvPr id="680" name="Google Shape;680;g249b1444476_3_227"/>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g248520cb940_0_1"/>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g249b1444476_3_152"/>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691" name="Google Shape;691;g249b1444476_3_152"/>
          <p:cNvGrpSpPr/>
          <p:nvPr/>
        </p:nvGrpSpPr>
        <p:grpSpPr>
          <a:xfrm>
            <a:off x="3595725" y="2835875"/>
            <a:ext cx="332700" cy="712925"/>
            <a:chOff x="4373175" y="2285050"/>
            <a:chExt cx="332700" cy="712925"/>
          </a:xfrm>
        </p:grpSpPr>
        <p:sp>
          <p:nvSpPr>
            <p:cNvPr id="692" name="Google Shape;692;g249b1444476_3_152"/>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249b1444476_3_152"/>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4" name="Google Shape;694;g249b1444476_3_152"/>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g249b1444476_3_48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700" name="Google Shape;700;g249b1444476_3_484"/>
          <p:cNvGrpSpPr/>
          <p:nvPr/>
        </p:nvGrpSpPr>
        <p:grpSpPr>
          <a:xfrm>
            <a:off x="2351300" y="2835875"/>
            <a:ext cx="332700" cy="712925"/>
            <a:chOff x="3128750" y="2285050"/>
            <a:chExt cx="332700" cy="712925"/>
          </a:xfrm>
        </p:grpSpPr>
        <p:sp>
          <p:nvSpPr>
            <p:cNvPr id="701" name="Google Shape;701;g249b1444476_3_48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249b1444476_3_48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03" name="Google Shape;703;g249b1444476_3_484"/>
          <p:cNvGrpSpPr/>
          <p:nvPr/>
        </p:nvGrpSpPr>
        <p:grpSpPr>
          <a:xfrm>
            <a:off x="3595725" y="2835875"/>
            <a:ext cx="332700" cy="712925"/>
            <a:chOff x="4373175" y="2285050"/>
            <a:chExt cx="332700" cy="712925"/>
          </a:xfrm>
        </p:grpSpPr>
        <p:sp>
          <p:nvSpPr>
            <p:cNvPr id="704" name="Google Shape;704;g249b1444476_3_48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g249b1444476_3_48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6" name="Google Shape;706;g249b1444476_3_484"/>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07" name="Google Shape;707;g249b1444476_3_484"/>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49b1444476_3_139"/>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713" name="Google Shape;713;g249b1444476_3_139"/>
          <p:cNvGrpSpPr/>
          <p:nvPr/>
        </p:nvGrpSpPr>
        <p:grpSpPr>
          <a:xfrm>
            <a:off x="2351300" y="2835875"/>
            <a:ext cx="332700" cy="712925"/>
            <a:chOff x="3128750" y="2285050"/>
            <a:chExt cx="332700" cy="712925"/>
          </a:xfrm>
        </p:grpSpPr>
        <p:sp>
          <p:nvSpPr>
            <p:cNvPr id="714" name="Google Shape;714;g249b1444476_3_1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249b1444476_3_1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16" name="Google Shape;716;g249b1444476_3_139"/>
          <p:cNvGrpSpPr/>
          <p:nvPr/>
        </p:nvGrpSpPr>
        <p:grpSpPr>
          <a:xfrm>
            <a:off x="3595725" y="2835875"/>
            <a:ext cx="332700" cy="712925"/>
            <a:chOff x="4373175" y="2285050"/>
            <a:chExt cx="332700" cy="712925"/>
          </a:xfrm>
        </p:grpSpPr>
        <p:sp>
          <p:nvSpPr>
            <p:cNvPr id="717" name="Google Shape;717;g249b1444476_3_1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g249b1444476_3_1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9" name="Google Shape;719;g249b1444476_3_139"/>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20" name="Google Shape;720;g249b1444476_3_139"/>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sp>
        <p:nvSpPr>
          <p:cNvPr id="721" name="Google Shape;721;g249b1444476_3_139"/>
          <p:cNvSpPr/>
          <p:nvPr/>
        </p:nvSpPr>
        <p:spPr>
          <a:xfrm>
            <a:off x="2836800" y="1817775"/>
            <a:ext cx="3470400" cy="581700"/>
          </a:xfrm>
          <a:prstGeom prst="wedgeRectCallout">
            <a:avLst>
              <a:gd fmla="val 5864" name="adj1"/>
              <a:gd fmla="val 77527"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Hoe kunnen we efficiënter produceren?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Kunnen we onze logistiek optimaliseren?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id="552" name="Google Shape;552;g1e37c5c620b_0_0"/>
          <p:cNvPicPr preferRelativeResize="0"/>
          <p:nvPr/>
        </p:nvPicPr>
        <p:blipFill rotWithShape="1">
          <a:blip r:embed="rId3">
            <a:alphaModFix/>
          </a:blip>
          <a:srcRect b="0" l="0" r="0" t="0"/>
          <a:stretch/>
        </p:blipFill>
        <p:spPr>
          <a:xfrm>
            <a:off x="356179" y="3637230"/>
            <a:ext cx="1358572" cy="593301"/>
          </a:xfrm>
          <a:prstGeom prst="rect">
            <a:avLst/>
          </a:prstGeom>
          <a:noFill/>
          <a:ln>
            <a:noFill/>
          </a:ln>
        </p:spPr>
      </p:pic>
      <p:sp>
        <p:nvSpPr>
          <p:cNvPr id="553" name="Google Shape;553;g1e37c5c620b_0_0"/>
          <p:cNvSpPr txBox="1"/>
          <p:nvPr>
            <p:ph type="ctrTitle"/>
          </p:nvPr>
        </p:nvSpPr>
        <p:spPr>
          <a:xfrm>
            <a:off x="423844" y="767994"/>
            <a:ext cx="5967600" cy="15549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74665"/>
              <a:buFont typeface="Arial"/>
              <a:buNone/>
            </a:pPr>
            <a:r>
              <a:rPr lang="en-US" sz="3750"/>
              <a:t>Expert Café</a:t>
            </a:r>
            <a:endParaRPr sz="3750"/>
          </a:p>
          <a:p>
            <a:pPr indent="0" lvl="0" marL="0" rtl="0" algn="l">
              <a:lnSpc>
                <a:spcPct val="100000"/>
              </a:lnSpc>
              <a:spcBef>
                <a:spcPts val="0"/>
              </a:spcBef>
              <a:spcAft>
                <a:spcPts val="0"/>
              </a:spcAft>
              <a:buClr>
                <a:schemeClr val="dk1"/>
              </a:buClr>
              <a:buSzPct val="78945"/>
              <a:buFont typeface="Arial"/>
              <a:buNone/>
            </a:pPr>
            <a:r>
              <a:rPr b="0" lang="en-US" sz="1900"/>
              <a:t>24 mei 2023</a:t>
            </a:r>
            <a:endParaRPr b="0" sz="1900"/>
          </a:p>
          <a:p>
            <a:pPr indent="0" lvl="0" marL="0" rtl="0" algn="l">
              <a:lnSpc>
                <a:spcPct val="90000"/>
              </a:lnSpc>
              <a:spcBef>
                <a:spcPts val="0"/>
              </a:spcBef>
              <a:spcAft>
                <a:spcPts val="0"/>
              </a:spcAft>
              <a:buClr>
                <a:schemeClr val="dk1"/>
              </a:buClr>
              <a:buSzPct val="100000"/>
              <a:buFont typeface="Arial"/>
              <a:buNone/>
            </a:pPr>
            <a:r>
              <a:t/>
            </a:r>
            <a:endParaRPr b="0" sz="2900"/>
          </a:p>
          <a:p>
            <a:pPr indent="0" lvl="0" marL="0" rtl="0" algn="l">
              <a:lnSpc>
                <a:spcPct val="90000"/>
              </a:lnSpc>
              <a:spcBef>
                <a:spcPts val="0"/>
              </a:spcBef>
              <a:spcAft>
                <a:spcPts val="0"/>
              </a:spcAft>
              <a:buClr>
                <a:schemeClr val="dk1"/>
              </a:buClr>
              <a:buSzPct val="107691"/>
              <a:buFont typeface="Arial"/>
              <a:buNone/>
            </a:pPr>
            <a:r>
              <a:rPr b="0" lang="en-US" sz="2600"/>
              <a:t>Circulaire ketensamenwerking</a:t>
            </a:r>
            <a:endParaRPr b="0" sz="2600"/>
          </a:p>
          <a:p>
            <a:pPr indent="0" lvl="0" marL="0" rtl="0" algn="l">
              <a:lnSpc>
                <a:spcPct val="90000"/>
              </a:lnSpc>
              <a:spcBef>
                <a:spcPts val="0"/>
              </a:spcBef>
              <a:spcAft>
                <a:spcPts val="0"/>
              </a:spcAft>
              <a:buClr>
                <a:schemeClr val="dk1"/>
              </a:buClr>
              <a:buSzPct val="107691"/>
              <a:buFont typeface="Arial"/>
              <a:buNone/>
            </a:pPr>
            <a:r>
              <a:t/>
            </a:r>
            <a:endParaRPr b="0" sz="2600"/>
          </a:p>
          <a:p>
            <a:pPr indent="0" lvl="0" marL="0" rtl="0" algn="l">
              <a:lnSpc>
                <a:spcPct val="90000"/>
              </a:lnSpc>
              <a:spcBef>
                <a:spcPts val="0"/>
              </a:spcBef>
              <a:spcAft>
                <a:spcPts val="0"/>
              </a:spcAft>
              <a:buClr>
                <a:schemeClr val="dk1"/>
              </a:buClr>
              <a:buSzPct val="107691"/>
              <a:buFont typeface="Arial"/>
              <a:buNone/>
            </a:pPr>
            <a:r>
              <a:t/>
            </a:r>
            <a:endParaRPr b="0" sz="2600"/>
          </a:p>
          <a:p>
            <a:pPr indent="0" lvl="0" marL="0" rtl="0" algn="l">
              <a:lnSpc>
                <a:spcPct val="90000"/>
              </a:lnSpc>
              <a:spcBef>
                <a:spcPts val="0"/>
              </a:spcBef>
              <a:spcAft>
                <a:spcPts val="0"/>
              </a:spcAft>
              <a:buClr>
                <a:schemeClr val="dk1"/>
              </a:buClr>
              <a:buSzPct val="139999"/>
              <a:buFont typeface="Arial"/>
              <a:buNone/>
            </a:pPr>
            <a:r>
              <a:rPr lang="en-US" sz="2000"/>
              <a:t>P</a:t>
            </a:r>
            <a:r>
              <a:rPr lang="en-US" sz="2000">
                <a:solidFill>
                  <a:srgbClr val="000000"/>
                </a:solidFill>
              </a:rPr>
              <a:t>latform Circular design </a:t>
            </a:r>
            <a:r>
              <a:rPr lang="en-US" sz="2000" u="sng">
                <a:solidFill>
                  <a:schemeClr val="accent1"/>
                </a:solidFill>
                <a:hlinkClick r:id="rId4">
                  <a:extLst>
                    <a:ext uri="{A12FA001-AC4F-418D-AE19-62706E023703}">
                      <ahyp:hlinkClr val="tx"/>
                    </a:ext>
                  </a:extLst>
                </a:hlinkClick>
              </a:rPr>
              <a:t>www.circonnect.org</a:t>
            </a:r>
            <a:endParaRPr b="0" sz="1600">
              <a:solidFill>
                <a:schemeClr val="accent1"/>
              </a:solidFill>
            </a:endParaRPr>
          </a:p>
          <a:p>
            <a:pPr indent="0" lvl="0" marL="0" rtl="0" algn="l">
              <a:lnSpc>
                <a:spcPct val="100000"/>
              </a:lnSpc>
              <a:spcBef>
                <a:spcPts val="0"/>
              </a:spcBef>
              <a:spcAft>
                <a:spcPts val="0"/>
              </a:spcAft>
              <a:buClr>
                <a:srgbClr val="000000"/>
              </a:buClr>
              <a:buSzPct val="88887"/>
              <a:buFont typeface="Arial"/>
              <a:buNone/>
            </a:pPr>
            <a:r>
              <a:t/>
            </a:r>
            <a:endParaRPr b="0" sz="1800">
              <a:solidFill>
                <a:srgbClr val="000000"/>
              </a:solidFill>
            </a:endParaRPr>
          </a:p>
          <a:p>
            <a:pPr indent="0" lvl="0" marL="0" rtl="0" algn="l">
              <a:lnSpc>
                <a:spcPct val="100000"/>
              </a:lnSpc>
              <a:spcBef>
                <a:spcPts val="0"/>
              </a:spcBef>
              <a:spcAft>
                <a:spcPts val="0"/>
              </a:spcAft>
              <a:buClr>
                <a:srgbClr val="000000"/>
              </a:buClr>
              <a:buSzPct val="88887"/>
              <a:buFont typeface="Arial"/>
              <a:buNone/>
            </a:pPr>
            <a:r>
              <a:rPr b="0" lang="en-US" sz="1800">
                <a:solidFill>
                  <a:srgbClr val="000000"/>
                </a:solidFill>
              </a:rPr>
              <a:t>Organiserende partners:</a:t>
            </a:r>
            <a:endParaRPr/>
          </a:p>
        </p:txBody>
      </p:sp>
      <p:pic>
        <p:nvPicPr>
          <p:cNvPr id="554" name="Google Shape;554;g1e37c5c620b_0_0"/>
          <p:cNvPicPr preferRelativeResize="0"/>
          <p:nvPr/>
        </p:nvPicPr>
        <p:blipFill rotWithShape="1">
          <a:blip r:embed="rId5">
            <a:alphaModFix/>
          </a:blip>
          <a:srcRect b="0" l="0" r="0" t="0"/>
          <a:stretch/>
        </p:blipFill>
        <p:spPr>
          <a:xfrm>
            <a:off x="423863" y="241884"/>
            <a:ext cx="1494644" cy="218083"/>
          </a:xfrm>
          <a:prstGeom prst="rect">
            <a:avLst/>
          </a:prstGeom>
          <a:noFill/>
          <a:ln>
            <a:noFill/>
          </a:ln>
        </p:spPr>
      </p:pic>
      <p:pic>
        <p:nvPicPr>
          <p:cNvPr id="555" name="Google Shape;555;g1e37c5c620b_0_0"/>
          <p:cNvPicPr preferRelativeResize="0"/>
          <p:nvPr/>
        </p:nvPicPr>
        <p:blipFill rotWithShape="1">
          <a:blip r:embed="rId3">
            <a:alphaModFix/>
          </a:blip>
          <a:srcRect b="0" l="0" r="0" t="0"/>
          <a:stretch/>
        </p:blipFill>
        <p:spPr>
          <a:xfrm>
            <a:off x="356179" y="3637230"/>
            <a:ext cx="1358572" cy="593301"/>
          </a:xfrm>
          <a:prstGeom prst="rect">
            <a:avLst/>
          </a:prstGeom>
          <a:noFill/>
          <a:ln>
            <a:noFill/>
          </a:ln>
        </p:spPr>
      </p:pic>
      <p:pic>
        <p:nvPicPr>
          <p:cNvPr id="556" name="Google Shape;556;g1e37c5c620b_0_0"/>
          <p:cNvPicPr preferRelativeResize="0"/>
          <p:nvPr/>
        </p:nvPicPr>
        <p:blipFill rotWithShape="1">
          <a:blip r:embed="rId6">
            <a:alphaModFix/>
          </a:blip>
          <a:srcRect b="0" l="0" r="0" t="0"/>
          <a:stretch/>
        </p:blipFill>
        <p:spPr>
          <a:xfrm>
            <a:off x="1918504" y="3559129"/>
            <a:ext cx="1428750" cy="809625"/>
          </a:xfrm>
          <a:prstGeom prst="rect">
            <a:avLst/>
          </a:prstGeom>
          <a:noFill/>
          <a:ln>
            <a:noFill/>
          </a:ln>
        </p:spPr>
      </p:pic>
      <p:pic>
        <p:nvPicPr>
          <p:cNvPr id="557" name="Google Shape;557;g1e37c5c620b_0_0"/>
          <p:cNvPicPr preferRelativeResize="0"/>
          <p:nvPr/>
        </p:nvPicPr>
        <p:blipFill rotWithShape="1">
          <a:blip r:embed="rId7">
            <a:alphaModFix/>
          </a:blip>
          <a:srcRect b="0" l="0" r="0" t="0"/>
          <a:stretch/>
        </p:blipFill>
        <p:spPr>
          <a:xfrm>
            <a:off x="3551001" y="3645875"/>
            <a:ext cx="1200374" cy="636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48520cb940_0_90"/>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727" name="Google Shape;727;g248520cb940_0_90"/>
          <p:cNvGrpSpPr/>
          <p:nvPr/>
        </p:nvGrpSpPr>
        <p:grpSpPr>
          <a:xfrm>
            <a:off x="2351300" y="2835875"/>
            <a:ext cx="332700" cy="712925"/>
            <a:chOff x="3128750" y="2285050"/>
            <a:chExt cx="332700" cy="712925"/>
          </a:xfrm>
        </p:grpSpPr>
        <p:sp>
          <p:nvSpPr>
            <p:cNvPr id="728" name="Google Shape;728;g248520cb940_0_9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g248520cb940_0_9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30" name="Google Shape;730;g248520cb940_0_90"/>
          <p:cNvGrpSpPr/>
          <p:nvPr/>
        </p:nvGrpSpPr>
        <p:grpSpPr>
          <a:xfrm>
            <a:off x="3595725" y="2835875"/>
            <a:ext cx="332700" cy="712925"/>
            <a:chOff x="4373175" y="2285050"/>
            <a:chExt cx="332700" cy="712925"/>
          </a:xfrm>
        </p:grpSpPr>
        <p:sp>
          <p:nvSpPr>
            <p:cNvPr id="731" name="Google Shape;731;g248520cb940_0_9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g248520cb940_0_9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3" name="Google Shape;733;g248520cb940_0_90"/>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34" name="Google Shape;734;g248520cb940_0_90"/>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grpSp>
        <p:nvGrpSpPr>
          <p:cNvPr id="735" name="Google Shape;735;g248520cb940_0_90"/>
          <p:cNvGrpSpPr/>
          <p:nvPr/>
        </p:nvGrpSpPr>
        <p:grpSpPr>
          <a:xfrm>
            <a:off x="1066975" y="2835875"/>
            <a:ext cx="332700" cy="712925"/>
            <a:chOff x="3128750" y="2285050"/>
            <a:chExt cx="332700" cy="712925"/>
          </a:xfrm>
        </p:grpSpPr>
        <p:sp>
          <p:nvSpPr>
            <p:cNvPr id="736" name="Google Shape;736;g248520cb940_0_9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g248520cb940_0_9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8" name="Google Shape;738;g248520cb940_0_90"/>
          <p:cNvSpPr txBox="1"/>
          <p:nvPr/>
        </p:nvSpPr>
        <p:spPr>
          <a:xfrm>
            <a:off x="611575"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grondstoffen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249b1444476_3_16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744" name="Google Shape;744;g249b1444476_3_164"/>
          <p:cNvGrpSpPr/>
          <p:nvPr/>
        </p:nvGrpSpPr>
        <p:grpSpPr>
          <a:xfrm>
            <a:off x="2351300" y="2835875"/>
            <a:ext cx="332700" cy="712925"/>
            <a:chOff x="3128750" y="2285050"/>
            <a:chExt cx="332700" cy="712925"/>
          </a:xfrm>
        </p:grpSpPr>
        <p:sp>
          <p:nvSpPr>
            <p:cNvPr id="745" name="Google Shape;745;g249b1444476_3_16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249b1444476_3_16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7" name="Google Shape;747;g249b1444476_3_164"/>
          <p:cNvGrpSpPr/>
          <p:nvPr/>
        </p:nvGrpSpPr>
        <p:grpSpPr>
          <a:xfrm>
            <a:off x="3595725" y="2835875"/>
            <a:ext cx="332700" cy="712925"/>
            <a:chOff x="4373175" y="2285050"/>
            <a:chExt cx="332700" cy="712925"/>
          </a:xfrm>
        </p:grpSpPr>
        <p:sp>
          <p:nvSpPr>
            <p:cNvPr id="748" name="Google Shape;748;g249b1444476_3_16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249b1444476_3_16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0" name="Google Shape;750;g249b1444476_3_164"/>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51" name="Google Shape;751;g249b1444476_3_164"/>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grpSp>
        <p:nvGrpSpPr>
          <p:cNvPr id="752" name="Google Shape;752;g249b1444476_3_164"/>
          <p:cNvGrpSpPr/>
          <p:nvPr/>
        </p:nvGrpSpPr>
        <p:grpSpPr>
          <a:xfrm>
            <a:off x="1066975" y="2835875"/>
            <a:ext cx="332700" cy="712925"/>
            <a:chOff x="3128750" y="2285050"/>
            <a:chExt cx="332700" cy="712925"/>
          </a:xfrm>
        </p:grpSpPr>
        <p:sp>
          <p:nvSpPr>
            <p:cNvPr id="753" name="Google Shape;753;g249b1444476_3_16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249b1444476_3_16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5" name="Google Shape;755;g249b1444476_3_164"/>
          <p:cNvSpPr txBox="1"/>
          <p:nvPr/>
        </p:nvSpPr>
        <p:spPr>
          <a:xfrm>
            <a:off x="611575"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grondstoffen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56" name="Google Shape;756;g249b1444476_3_164"/>
          <p:cNvSpPr/>
          <p:nvPr/>
        </p:nvSpPr>
        <p:spPr>
          <a:xfrm>
            <a:off x="850400" y="1525125"/>
            <a:ext cx="2745300" cy="874500"/>
          </a:xfrm>
          <a:prstGeom prst="wedgeRectCallout">
            <a:avLst>
              <a:gd fmla="val 5864" name="adj1"/>
              <a:gd fmla="val 77527"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Waar komen de grondstoffen vandaan? Is de milieu-impact van de grondstoffenwinning bekend?</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g248520cb940_0_127"/>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762" name="Google Shape;762;g248520cb940_0_127"/>
          <p:cNvGrpSpPr/>
          <p:nvPr/>
        </p:nvGrpSpPr>
        <p:grpSpPr>
          <a:xfrm>
            <a:off x="2351300" y="2835875"/>
            <a:ext cx="332700" cy="712925"/>
            <a:chOff x="3128750" y="2285050"/>
            <a:chExt cx="332700" cy="712925"/>
          </a:xfrm>
        </p:grpSpPr>
        <p:sp>
          <p:nvSpPr>
            <p:cNvPr id="763" name="Google Shape;763;g248520cb940_0_12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g248520cb940_0_12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5" name="Google Shape;765;g248520cb940_0_127"/>
          <p:cNvGrpSpPr/>
          <p:nvPr/>
        </p:nvGrpSpPr>
        <p:grpSpPr>
          <a:xfrm>
            <a:off x="3595725" y="2835875"/>
            <a:ext cx="332700" cy="712925"/>
            <a:chOff x="4373175" y="2285050"/>
            <a:chExt cx="332700" cy="712925"/>
          </a:xfrm>
        </p:grpSpPr>
        <p:sp>
          <p:nvSpPr>
            <p:cNvPr id="766" name="Google Shape;766;g248520cb940_0_12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248520cb940_0_12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g248520cb940_0_127"/>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69" name="Google Shape;769;g248520cb940_0_127"/>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grpSp>
        <p:nvGrpSpPr>
          <p:cNvPr id="770" name="Google Shape;770;g248520cb940_0_127"/>
          <p:cNvGrpSpPr/>
          <p:nvPr/>
        </p:nvGrpSpPr>
        <p:grpSpPr>
          <a:xfrm>
            <a:off x="1066975" y="2835875"/>
            <a:ext cx="332700" cy="712925"/>
            <a:chOff x="3128750" y="2285050"/>
            <a:chExt cx="332700" cy="712925"/>
          </a:xfrm>
        </p:grpSpPr>
        <p:sp>
          <p:nvSpPr>
            <p:cNvPr id="771" name="Google Shape;771;g248520cb940_0_12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g248520cb940_0_12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3" name="Google Shape;773;g248520cb940_0_127"/>
          <p:cNvSpPr txBox="1"/>
          <p:nvPr/>
        </p:nvSpPr>
        <p:spPr>
          <a:xfrm>
            <a:off x="611575"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grondstoffen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grpSp>
        <p:nvGrpSpPr>
          <p:cNvPr id="774" name="Google Shape;774;g248520cb940_0_127"/>
          <p:cNvGrpSpPr/>
          <p:nvPr/>
        </p:nvGrpSpPr>
        <p:grpSpPr>
          <a:xfrm>
            <a:off x="4810525" y="2835875"/>
            <a:ext cx="332700" cy="712925"/>
            <a:chOff x="4373175" y="2285050"/>
            <a:chExt cx="332700" cy="712925"/>
          </a:xfrm>
        </p:grpSpPr>
        <p:sp>
          <p:nvSpPr>
            <p:cNvPr id="775" name="Google Shape;775;g248520cb940_0_12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g248520cb940_0_12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7" name="Google Shape;777;g248520cb940_0_127"/>
          <p:cNvSpPr txBox="1"/>
          <p:nvPr/>
        </p:nvSpPr>
        <p:spPr>
          <a:xfrm>
            <a:off x="4601425" y="3723200"/>
            <a:ext cx="750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retailer</a:t>
            </a:r>
            <a:endParaRPr b="0" i="0" sz="1400" u="none" cap="none" strike="noStrike">
              <a:solidFill>
                <a:srgbClr val="000000"/>
              </a:solidFill>
              <a:latin typeface="Arial"/>
              <a:ea typeface="Arial"/>
              <a:cs typeface="Arial"/>
              <a:sym typeface="Arial"/>
            </a:endParaRPr>
          </a:p>
        </p:txBody>
      </p:sp>
      <p:grpSp>
        <p:nvGrpSpPr>
          <p:cNvPr id="778" name="Google Shape;778;g248520cb940_0_127"/>
          <p:cNvGrpSpPr/>
          <p:nvPr/>
        </p:nvGrpSpPr>
        <p:grpSpPr>
          <a:xfrm>
            <a:off x="6025325" y="2835875"/>
            <a:ext cx="332700" cy="712925"/>
            <a:chOff x="4373175" y="2285050"/>
            <a:chExt cx="332700" cy="712925"/>
          </a:xfrm>
        </p:grpSpPr>
        <p:sp>
          <p:nvSpPr>
            <p:cNvPr id="779" name="Google Shape;779;g248520cb940_0_12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248520cb940_0_12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1" name="Google Shape;781;g248520cb940_0_127"/>
          <p:cNvSpPr txBox="1"/>
          <p:nvPr/>
        </p:nvSpPr>
        <p:spPr>
          <a:xfrm>
            <a:off x="5669075"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consument</a:t>
            </a:r>
            <a:endParaRPr b="0" i="0" sz="1400" u="none" cap="none" strike="noStrike">
              <a:solidFill>
                <a:srgbClr val="000000"/>
              </a:solidFill>
              <a:latin typeface="Arial"/>
              <a:ea typeface="Arial"/>
              <a:cs typeface="Arial"/>
              <a:sym typeface="Arial"/>
            </a:endParaRPr>
          </a:p>
        </p:txBody>
      </p:sp>
      <p:sp>
        <p:nvSpPr>
          <p:cNvPr id="782" name="Google Shape;782;g248520cb940_0_127"/>
          <p:cNvSpPr/>
          <p:nvPr/>
        </p:nvSpPr>
        <p:spPr>
          <a:xfrm>
            <a:off x="3928425" y="1456575"/>
            <a:ext cx="2745300" cy="943200"/>
          </a:xfrm>
          <a:prstGeom prst="wedgeRectCallout">
            <a:avLst>
              <a:gd fmla="val 14620" name="adj1"/>
              <a:gd fmla="val 97196"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Hoe kunnen we duurzaam gebruik stimuleren?</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Hoe motiveren we duurzame keuzes voor de consument?</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g248520cb940_0_16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788" name="Google Shape;788;g248520cb940_0_164"/>
          <p:cNvGrpSpPr/>
          <p:nvPr/>
        </p:nvGrpSpPr>
        <p:grpSpPr>
          <a:xfrm>
            <a:off x="2351300" y="2835875"/>
            <a:ext cx="332700" cy="712925"/>
            <a:chOff x="3128750" y="2285050"/>
            <a:chExt cx="332700" cy="712925"/>
          </a:xfrm>
        </p:grpSpPr>
        <p:sp>
          <p:nvSpPr>
            <p:cNvPr id="789" name="Google Shape;789;g248520cb940_0_16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248520cb940_0_16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1" name="Google Shape;791;g248520cb940_0_164"/>
          <p:cNvGrpSpPr/>
          <p:nvPr/>
        </p:nvGrpSpPr>
        <p:grpSpPr>
          <a:xfrm>
            <a:off x="3595725" y="2835875"/>
            <a:ext cx="332700" cy="712925"/>
            <a:chOff x="4373175" y="2285050"/>
            <a:chExt cx="332700" cy="712925"/>
          </a:xfrm>
        </p:grpSpPr>
        <p:sp>
          <p:nvSpPr>
            <p:cNvPr id="792" name="Google Shape;792;g248520cb940_0_16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248520cb940_0_16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4" name="Google Shape;794;g248520cb940_0_164"/>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795" name="Google Shape;795;g248520cb940_0_164"/>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grpSp>
        <p:nvGrpSpPr>
          <p:cNvPr id="796" name="Google Shape;796;g248520cb940_0_164"/>
          <p:cNvGrpSpPr/>
          <p:nvPr/>
        </p:nvGrpSpPr>
        <p:grpSpPr>
          <a:xfrm>
            <a:off x="1066975" y="2835875"/>
            <a:ext cx="332700" cy="712925"/>
            <a:chOff x="3128750" y="2285050"/>
            <a:chExt cx="332700" cy="712925"/>
          </a:xfrm>
        </p:grpSpPr>
        <p:sp>
          <p:nvSpPr>
            <p:cNvPr id="797" name="Google Shape;797;g248520cb940_0_16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g248520cb940_0_16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9" name="Google Shape;799;g248520cb940_0_164"/>
          <p:cNvSpPr txBox="1"/>
          <p:nvPr/>
        </p:nvSpPr>
        <p:spPr>
          <a:xfrm>
            <a:off x="611575"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grondstoffen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grpSp>
        <p:nvGrpSpPr>
          <p:cNvPr id="800" name="Google Shape;800;g248520cb940_0_164"/>
          <p:cNvGrpSpPr/>
          <p:nvPr/>
        </p:nvGrpSpPr>
        <p:grpSpPr>
          <a:xfrm>
            <a:off x="4810525" y="2835875"/>
            <a:ext cx="332700" cy="712925"/>
            <a:chOff x="4373175" y="2285050"/>
            <a:chExt cx="332700" cy="712925"/>
          </a:xfrm>
        </p:grpSpPr>
        <p:sp>
          <p:nvSpPr>
            <p:cNvPr id="801" name="Google Shape;801;g248520cb940_0_16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g248520cb940_0_16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3" name="Google Shape;803;g248520cb940_0_164"/>
          <p:cNvSpPr txBox="1"/>
          <p:nvPr/>
        </p:nvSpPr>
        <p:spPr>
          <a:xfrm>
            <a:off x="4601425" y="3723200"/>
            <a:ext cx="750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retailer</a:t>
            </a:r>
            <a:endParaRPr b="0" i="0" sz="1400" u="none" cap="none" strike="noStrike">
              <a:solidFill>
                <a:srgbClr val="000000"/>
              </a:solidFill>
              <a:latin typeface="Arial"/>
              <a:ea typeface="Arial"/>
              <a:cs typeface="Arial"/>
              <a:sym typeface="Arial"/>
            </a:endParaRPr>
          </a:p>
        </p:txBody>
      </p:sp>
      <p:grpSp>
        <p:nvGrpSpPr>
          <p:cNvPr id="804" name="Google Shape;804;g248520cb940_0_164"/>
          <p:cNvGrpSpPr/>
          <p:nvPr/>
        </p:nvGrpSpPr>
        <p:grpSpPr>
          <a:xfrm>
            <a:off x="6025325" y="2835875"/>
            <a:ext cx="332700" cy="712925"/>
            <a:chOff x="4373175" y="2285050"/>
            <a:chExt cx="332700" cy="712925"/>
          </a:xfrm>
        </p:grpSpPr>
        <p:sp>
          <p:nvSpPr>
            <p:cNvPr id="805" name="Google Shape;805;g248520cb940_0_16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248520cb940_0_16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7" name="Google Shape;807;g248520cb940_0_164"/>
          <p:cNvSpPr txBox="1"/>
          <p:nvPr/>
        </p:nvSpPr>
        <p:spPr>
          <a:xfrm>
            <a:off x="5669075"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consument</a:t>
            </a:r>
            <a:endParaRPr b="0" i="0" sz="1400" u="none" cap="none" strike="noStrike">
              <a:solidFill>
                <a:srgbClr val="000000"/>
              </a:solidFill>
              <a:latin typeface="Arial"/>
              <a:ea typeface="Arial"/>
              <a:cs typeface="Arial"/>
              <a:sym typeface="Arial"/>
            </a:endParaRPr>
          </a:p>
        </p:txBody>
      </p:sp>
      <p:grpSp>
        <p:nvGrpSpPr>
          <p:cNvPr id="808" name="Google Shape;808;g248520cb940_0_164"/>
          <p:cNvGrpSpPr/>
          <p:nvPr/>
        </p:nvGrpSpPr>
        <p:grpSpPr>
          <a:xfrm>
            <a:off x="7307175" y="2835875"/>
            <a:ext cx="332700" cy="712925"/>
            <a:chOff x="4373175" y="2285050"/>
            <a:chExt cx="332700" cy="712925"/>
          </a:xfrm>
        </p:grpSpPr>
        <p:sp>
          <p:nvSpPr>
            <p:cNvPr id="809" name="Google Shape;809;g248520cb940_0_16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g248520cb940_0_16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1" name="Google Shape;811;g248520cb940_0_164"/>
          <p:cNvSpPr txBox="1"/>
          <p:nvPr/>
        </p:nvSpPr>
        <p:spPr>
          <a:xfrm>
            <a:off x="6877800"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afval-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verwerker</a:t>
            </a:r>
            <a:endParaRPr b="0" i="0" sz="1400" u="none" cap="none" strike="noStrike">
              <a:solidFill>
                <a:srgbClr val="000000"/>
              </a:solidFill>
              <a:latin typeface="Arial"/>
              <a:ea typeface="Arial"/>
              <a:cs typeface="Arial"/>
              <a:sym typeface="Arial"/>
            </a:endParaRPr>
          </a:p>
        </p:txBody>
      </p:sp>
      <p:sp>
        <p:nvSpPr>
          <p:cNvPr id="812" name="Google Shape;812;g248520cb940_0_164"/>
          <p:cNvSpPr/>
          <p:nvPr/>
        </p:nvSpPr>
        <p:spPr>
          <a:xfrm>
            <a:off x="5669075" y="1686400"/>
            <a:ext cx="2745300" cy="712800"/>
          </a:xfrm>
          <a:prstGeom prst="wedgeRectCallout">
            <a:avLst>
              <a:gd fmla="val -9749" name="adj1"/>
              <a:gd fmla="val 91538"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Hoe zorgen we voor de juiste afdanking</a:t>
            </a:r>
            <a:r>
              <a:rPr lang="en-US">
                <a:solidFill>
                  <a:schemeClr val="dk1"/>
                </a:solidFill>
              </a:rPr>
              <a:t> van het product na gebruik?</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g248520cb940_0_201"/>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818" name="Google Shape;818;g248520cb940_0_201"/>
          <p:cNvGrpSpPr/>
          <p:nvPr/>
        </p:nvGrpSpPr>
        <p:grpSpPr>
          <a:xfrm>
            <a:off x="2351300" y="2835875"/>
            <a:ext cx="332700" cy="712925"/>
            <a:chOff x="3128750" y="2285050"/>
            <a:chExt cx="332700" cy="712925"/>
          </a:xfrm>
        </p:grpSpPr>
        <p:sp>
          <p:nvSpPr>
            <p:cNvPr id="819" name="Google Shape;819;g248520cb940_0_201"/>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248520cb940_0_201"/>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1" name="Google Shape;821;g248520cb940_0_201"/>
          <p:cNvGrpSpPr/>
          <p:nvPr/>
        </p:nvGrpSpPr>
        <p:grpSpPr>
          <a:xfrm>
            <a:off x="3595725" y="2835875"/>
            <a:ext cx="332700" cy="712925"/>
            <a:chOff x="4373175" y="2285050"/>
            <a:chExt cx="332700" cy="712925"/>
          </a:xfrm>
        </p:grpSpPr>
        <p:sp>
          <p:nvSpPr>
            <p:cNvPr id="822" name="Google Shape;822;g248520cb940_0_201"/>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g248520cb940_0_201"/>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4" name="Google Shape;824;g248520cb940_0_201"/>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825" name="Google Shape;825;g248520cb940_0_201"/>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grpSp>
        <p:nvGrpSpPr>
          <p:cNvPr id="826" name="Google Shape;826;g248520cb940_0_201"/>
          <p:cNvGrpSpPr/>
          <p:nvPr/>
        </p:nvGrpSpPr>
        <p:grpSpPr>
          <a:xfrm>
            <a:off x="1066975" y="2835875"/>
            <a:ext cx="332700" cy="712925"/>
            <a:chOff x="3128750" y="2285050"/>
            <a:chExt cx="332700" cy="712925"/>
          </a:xfrm>
        </p:grpSpPr>
        <p:sp>
          <p:nvSpPr>
            <p:cNvPr id="827" name="Google Shape;827;g248520cb940_0_201"/>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248520cb940_0_201"/>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9" name="Google Shape;829;g248520cb940_0_201"/>
          <p:cNvSpPr txBox="1"/>
          <p:nvPr/>
        </p:nvSpPr>
        <p:spPr>
          <a:xfrm>
            <a:off x="611575"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grondstoffen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grpSp>
        <p:nvGrpSpPr>
          <p:cNvPr id="830" name="Google Shape;830;g248520cb940_0_201"/>
          <p:cNvGrpSpPr/>
          <p:nvPr/>
        </p:nvGrpSpPr>
        <p:grpSpPr>
          <a:xfrm>
            <a:off x="4810525" y="2835875"/>
            <a:ext cx="332700" cy="712925"/>
            <a:chOff x="4373175" y="2285050"/>
            <a:chExt cx="332700" cy="712925"/>
          </a:xfrm>
        </p:grpSpPr>
        <p:sp>
          <p:nvSpPr>
            <p:cNvPr id="831" name="Google Shape;831;g248520cb940_0_201"/>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248520cb940_0_201"/>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3" name="Google Shape;833;g248520cb940_0_201"/>
          <p:cNvSpPr txBox="1"/>
          <p:nvPr/>
        </p:nvSpPr>
        <p:spPr>
          <a:xfrm>
            <a:off x="4601425" y="3723200"/>
            <a:ext cx="750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retailer</a:t>
            </a:r>
            <a:endParaRPr b="0" i="0" sz="1400" u="none" cap="none" strike="noStrike">
              <a:solidFill>
                <a:srgbClr val="000000"/>
              </a:solidFill>
              <a:latin typeface="Arial"/>
              <a:ea typeface="Arial"/>
              <a:cs typeface="Arial"/>
              <a:sym typeface="Arial"/>
            </a:endParaRPr>
          </a:p>
        </p:txBody>
      </p:sp>
      <p:grpSp>
        <p:nvGrpSpPr>
          <p:cNvPr id="834" name="Google Shape;834;g248520cb940_0_201"/>
          <p:cNvGrpSpPr/>
          <p:nvPr/>
        </p:nvGrpSpPr>
        <p:grpSpPr>
          <a:xfrm>
            <a:off x="6025325" y="2835875"/>
            <a:ext cx="332700" cy="712925"/>
            <a:chOff x="4373175" y="2285050"/>
            <a:chExt cx="332700" cy="712925"/>
          </a:xfrm>
        </p:grpSpPr>
        <p:sp>
          <p:nvSpPr>
            <p:cNvPr id="835" name="Google Shape;835;g248520cb940_0_201"/>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248520cb940_0_201"/>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7" name="Google Shape;837;g248520cb940_0_201"/>
          <p:cNvSpPr txBox="1"/>
          <p:nvPr/>
        </p:nvSpPr>
        <p:spPr>
          <a:xfrm>
            <a:off x="5669075"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consument</a:t>
            </a:r>
            <a:endParaRPr b="0" i="0" sz="1400" u="none" cap="none" strike="noStrike">
              <a:solidFill>
                <a:srgbClr val="000000"/>
              </a:solidFill>
              <a:latin typeface="Arial"/>
              <a:ea typeface="Arial"/>
              <a:cs typeface="Arial"/>
              <a:sym typeface="Arial"/>
            </a:endParaRPr>
          </a:p>
        </p:txBody>
      </p:sp>
      <p:grpSp>
        <p:nvGrpSpPr>
          <p:cNvPr id="838" name="Google Shape;838;g248520cb940_0_201"/>
          <p:cNvGrpSpPr/>
          <p:nvPr/>
        </p:nvGrpSpPr>
        <p:grpSpPr>
          <a:xfrm>
            <a:off x="7307175" y="2835875"/>
            <a:ext cx="332700" cy="712925"/>
            <a:chOff x="4373175" y="2285050"/>
            <a:chExt cx="332700" cy="712925"/>
          </a:xfrm>
        </p:grpSpPr>
        <p:sp>
          <p:nvSpPr>
            <p:cNvPr id="839" name="Google Shape;839;g248520cb940_0_201"/>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g248520cb940_0_201"/>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1" name="Google Shape;841;g248520cb940_0_201"/>
          <p:cNvSpPr txBox="1"/>
          <p:nvPr/>
        </p:nvSpPr>
        <p:spPr>
          <a:xfrm>
            <a:off x="6877800"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afval-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verwerker</a:t>
            </a:r>
            <a:endParaRPr b="0" i="0" sz="1400" u="none" cap="none" strike="noStrike">
              <a:solidFill>
                <a:srgbClr val="000000"/>
              </a:solidFill>
              <a:latin typeface="Arial"/>
              <a:ea typeface="Arial"/>
              <a:cs typeface="Arial"/>
              <a:sym typeface="Arial"/>
            </a:endParaRPr>
          </a:p>
        </p:txBody>
      </p:sp>
      <p:grpSp>
        <p:nvGrpSpPr>
          <p:cNvPr id="842" name="Google Shape;842;g248520cb940_0_201"/>
          <p:cNvGrpSpPr/>
          <p:nvPr/>
        </p:nvGrpSpPr>
        <p:grpSpPr>
          <a:xfrm>
            <a:off x="5434475" y="1526338"/>
            <a:ext cx="332700" cy="712925"/>
            <a:chOff x="4373175" y="2285050"/>
            <a:chExt cx="332700" cy="712925"/>
          </a:xfrm>
        </p:grpSpPr>
        <p:sp>
          <p:nvSpPr>
            <p:cNvPr id="843" name="Google Shape;843;g248520cb940_0_201"/>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248520cb940_0_201"/>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5" name="Google Shape;845;g248520cb940_0_201"/>
          <p:cNvSpPr txBox="1"/>
          <p:nvPr/>
        </p:nvSpPr>
        <p:spPr>
          <a:xfrm>
            <a:off x="4919825" y="2305975"/>
            <a:ext cx="1362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logistiek dienstverlener</a:t>
            </a:r>
            <a:endParaRPr b="0" i="0" sz="1400" u="none" cap="none" strike="noStrike">
              <a:solidFill>
                <a:srgbClr val="000000"/>
              </a:solidFill>
              <a:latin typeface="Arial"/>
              <a:ea typeface="Arial"/>
              <a:cs typeface="Arial"/>
              <a:sym typeface="Arial"/>
            </a:endParaRPr>
          </a:p>
        </p:txBody>
      </p:sp>
      <p:cxnSp>
        <p:nvCxnSpPr>
          <p:cNvPr id="846" name="Google Shape;846;g248520cb940_0_201"/>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sp>
        <p:nvSpPr>
          <p:cNvPr id="847" name="Google Shape;847;g248520cb940_0_201"/>
          <p:cNvSpPr/>
          <p:nvPr/>
        </p:nvSpPr>
        <p:spPr>
          <a:xfrm>
            <a:off x="6100875" y="573250"/>
            <a:ext cx="2745300" cy="712800"/>
          </a:xfrm>
          <a:prstGeom prst="wedgeRectCallout">
            <a:avLst>
              <a:gd fmla="val -46108" name="adj1"/>
              <a:gd fmla="val 96237"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Kunnen we gebruik verlengen door het aanbieden van reparaties?</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48520cb940_0_267"/>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853" name="Google Shape;853;g248520cb940_0_267"/>
          <p:cNvGrpSpPr/>
          <p:nvPr/>
        </p:nvGrpSpPr>
        <p:grpSpPr>
          <a:xfrm>
            <a:off x="2351300" y="2835875"/>
            <a:ext cx="332700" cy="712925"/>
            <a:chOff x="3128750" y="2285050"/>
            <a:chExt cx="332700" cy="712925"/>
          </a:xfrm>
        </p:grpSpPr>
        <p:sp>
          <p:nvSpPr>
            <p:cNvPr id="854" name="Google Shape;854;g248520cb940_0_26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g248520cb940_0_26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56" name="Google Shape;856;g248520cb940_0_267"/>
          <p:cNvGrpSpPr/>
          <p:nvPr/>
        </p:nvGrpSpPr>
        <p:grpSpPr>
          <a:xfrm>
            <a:off x="3595725" y="2835875"/>
            <a:ext cx="332700" cy="712925"/>
            <a:chOff x="4373175" y="2285050"/>
            <a:chExt cx="332700" cy="712925"/>
          </a:xfrm>
        </p:grpSpPr>
        <p:sp>
          <p:nvSpPr>
            <p:cNvPr id="857" name="Google Shape;857;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9" name="Google Shape;859;g248520cb940_0_267"/>
          <p:cNvSpPr txBox="1"/>
          <p:nvPr/>
        </p:nvSpPr>
        <p:spPr>
          <a:xfrm>
            <a:off x="1959350"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sp>
        <p:nvSpPr>
          <p:cNvPr id="860" name="Google Shape;860;g248520cb940_0_267"/>
          <p:cNvSpPr txBox="1"/>
          <p:nvPr/>
        </p:nvSpPr>
        <p:spPr>
          <a:xfrm>
            <a:off x="3204188"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producent</a:t>
            </a:r>
            <a:endParaRPr b="0" i="0" sz="1400" u="none" cap="none" strike="noStrike">
              <a:solidFill>
                <a:srgbClr val="000000"/>
              </a:solidFill>
              <a:latin typeface="Arial"/>
              <a:ea typeface="Arial"/>
              <a:cs typeface="Arial"/>
              <a:sym typeface="Arial"/>
            </a:endParaRPr>
          </a:p>
        </p:txBody>
      </p:sp>
      <p:grpSp>
        <p:nvGrpSpPr>
          <p:cNvPr id="861" name="Google Shape;861;g248520cb940_0_267"/>
          <p:cNvGrpSpPr/>
          <p:nvPr/>
        </p:nvGrpSpPr>
        <p:grpSpPr>
          <a:xfrm>
            <a:off x="1066975" y="2835875"/>
            <a:ext cx="332700" cy="712925"/>
            <a:chOff x="3128750" y="2285050"/>
            <a:chExt cx="332700" cy="712925"/>
          </a:xfrm>
        </p:grpSpPr>
        <p:sp>
          <p:nvSpPr>
            <p:cNvPr id="862" name="Google Shape;862;g248520cb940_0_26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g248520cb940_0_26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4" name="Google Shape;864;g248520cb940_0_267"/>
          <p:cNvSpPr txBox="1"/>
          <p:nvPr/>
        </p:nvSpPr>
        <p:spPr>
          <a:xfrm>
            <a:off x="611575"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grondstoffen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leverancier</a:t>
            </a:r>
            <a:endParaRPr b="0" i="0" sz="1400" u="none" cap="none" strike="noStrike">
              <a:solidFill>
                <a:srgbClr val="000000"/>
              </a:solidFill>
              <a:latin typeface="Arial"/>
              <a:ea typeface="Arial"/>
              <a:cs typeface="Arial"/>
              <a:sym typeface="Arial"/>
            </a:endParaRPr>
          </a:p>
        </p:txBody>
      </p:sp>
      <p:grpSp>
        <p:nvGrpSpPr>
          <p:cNvPr id="865" name="Google Shape;865;g248520cb940_0_267"/>
          <p:cNvGrpSpPr/>
          <p:nvPr/>
        </p:nvGrpSpPr>
        <p:grpSpPr>
          <a:xfrm>
            <a:off x="4810525" y="2835875"/>
            <a:ext cx="332700" cy="712925"/>
            <a:chOff x="4373175" y="2285050"/>
            <a:chExt cx="332700" cy="712925"/>
          </a:xfrm>
        </p:grpSpPr>
        <p:sp>
          <p:nvSpPr>
            <p:cNvPr id="866" name="Google Shape;866;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8" name="Google Shape;868;g248520cb940_0_267"/>
          <p:cNvSpPr txBox="1"/>
          <p:nvPr/>
        </p:nvSpPr>
        <p:spPr>
          <a:xfrm>
            <a:off x="4601425" y="3723200"/>
            <a:ext cx="7509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retailer</a:t>
            </a:r>
            <a:endParaRPr b="0" i="0" sz="1400" u="none" cap="none" strike="noStrike">
              <a:solidFill>
                <a:srgbClr val="000000"/>
              </a:solidFill>
              <a:latin typeface="Arial"/>
              <a:ea typeface="Arial"/>
              <a:cs typeface="Arial"/>
              <a:sym typeface="Arial"/>
            </a:endParaRPr>
          </a:p>
        </p:txBody>
      </p:sp>
      <p:grpSp>
        <p:nvGrpSpPr>
          <p:cNvPr id="869" name="Google Shape;869;g248520cb940_0_267"/>
          <p:cNvGrpSpPr/>
          <p:nvPr/>
        </p:nvGrpSpPr>
        <p:grpSpPr>
          <a:xfrm>
            <a:off x="6025325" y="2835875"/>
            <a:ext cx="332700" cy="712925"/>
            <a:chOff x="4373175" y="2285050"/>
            <a:chExt cx="332700" cy="712925"/>
          </a:xfrm>
        </p:grpSpPr>
        <p:sp>
          <p:nvSpPr>
            <p:cNvPr id="870" name="Google Shape;870;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2" name="Google Shape;872;g248520cb940_0_267"/>
          <p:cNvSpPr txBox="1"/>
          <p:nvPr/>
        </p:nvSpPr>
        <p:spPr>
          <a:xfrm>
            <a:off x="5669075" y="3723200"/>
            <a:ext cx="1116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consument</a:t>
            </a:r>
            <a:endParaRPr b="0" i="0" sz="1400" u="none" cap="none" strike="noStrike">
              <a:solidFill>
                <a:srgbClr val="000000"/>
              </a:solidFill>
              <a:latin typeface="Arial"/>
              <a:ea typeface="Arial"/>
              <a:cs typeface="Arial"/>
              <a:sym typeface="Arial"/>
            </a:endParaRPr>
          </a:p>
        </p:txBody>
      </p:sp>
      <p:grpSp>
        <p:nvGrpSpPr>
          <p:cNvPr id="873" name="Google Shape;873;g248520cb940_0_267"/>
          <p:cNvGrpSpPr/>
          <p:nvPr/>
        </p:nvGrpSpPr>
        <p:grpSpPr>
          <a:xfrm>
            <a:off x="7307175" y="2835875"/>
            <a:ext cx="332700" cy="712925"/>
            <a:chOff x="4373175" y="2285050"/>
            <a:chExt cx="332700" cy="712925"/>
          </a:xfrm>
        </p:grpSpPr>
        <p:sp>
          <p:nvSpPr>
            <p:cNvPr id="874" name="Google Shape;874;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6" name="Google Shape;876;g248520cb940_0_267"/>
          <p:cNvSpPr txBox="1"/>
          <p:nvPr/>
        </p:nvSpPr>
        <p:spPr>
          <a:xfrm>
            <a:off x="6877800" y="3615500"/>
            <a:ext cx="1243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afval-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verwerker</a:t>
            </a:r>
            <a:endParaRPr b="0" i="0" sz="1400" u="none" cap="none" strike="noStrike">
              <a:solidFill>
                <a:srgbClr val="000000"/>
              </a:solidFill>
              <a:latin typeface="Arial"/>
              <a:ea typeface="Arial"/>
              <a:cs typeface="Arial"/>
              <a:sym typeface="Arial"/>
            </a:endParaRPr>
          </a:p>
        </p:txBody>
      </p:sp>
      <p:grpSp>
        <p:nvGrpSpPr>
          <p:cNvPr id="877" name="Google Shape;877;g248520cb940_0_267"/>
          <p:cNvGrpSpPr/>
          <p:nvPr/>
        </p:nvGrpSpPr>
        <p:grpSpPr>
          <a:xfrm>
            <a:off x="5434475" y="1526338"/>
            <a:ext cx="332700" cy="712925"/>
            <a:chOff x="4373175" y="2285050"/>
            <a:chExt cx="332700" cy="712925"/>
          </a:xfrm>
        </p:grpSpPr>
        <p:sp>
          <p:nvSpPr>
            <p:cNvPr id="878" name="Google Shape;878;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0" name="Google Shape;880;g248520cb940_0_267"/>
          <p:cNvSpPr txBox="1"/>
          <p:nvPr/>
        </p:nvSpPr>
        <p:spPr>
          <a:xfrm>
            <a:off x="4919825" y="2305975"/>
            <a:ext cx="1362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logistiek dienstverlener</a:t>
            </a:r>
            <a:endParaRPr b="0" i="0" sz="1400" u="none" cap="none" strike="noStrike">
              <a:solidFill>
                <a:srgbClr val="000000"/>
              </a:solidFill>
              <a:latin typeface="Arial"/>
              <a:ea typeface="Arial"/>
              <a:cs typeface="Arial"/>
              <a:sym typeface="Arial"/>
            </a:endParaRPr>
          </a:p>
        </p:txBody>
      </p:sp>
      <p:grpSp>
        <p:nvGrpSpPr>
          <p:cNvPr id="881" name="Google Shape;881;g248520cb940_0_267"/>
          <p:cNvGrpSpPr/>
          <p:nvPr/>
        </p:nvGrpSpPr>
        <p:grpSpPr>
          <a:xfrm>
            <a:off x="4188300" y="1526338"/>
            <a:ext cx="332700" cy="712925"/>
            <a:chOff x="4373175" y="2285050"/>
            <a:chExt cx="332700" cy="712925"/>
          </a:xfrm>
        </p:grpSpPr>
        <p:sp>
          <p:nvSpPr>
            <p:cNvPr id="882" name="Google Shape;882;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4" name="Google Shape;884;g248520cb940_0_267"/>
          <p:cNvSpPr txBox="1"/>
          <p:nvPr/>
        </p:nvSpPr>
        <p:spPr>
          <a:xfrm>
            <a:off x="3673650" y="2305975"/>
            <a:ext cx="1362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logistiek dienstverlener</a:t>
            </a:r>
            <a:endParaRPr b="0" i="0" sz="1400" u="none" cap="none" strike="noStrike">
              <a:solidFill>
                <a:srgbClr val="000000"/>
              </a:solidFill>
              <a:latin typeface="Arial"/>
              <a:ea typeface="Arial"/>
              <a:cs typeface="Arial"/>
              <a:sym typeface="Arial"/>
            </a:endParaRPr>
          </a:p>
        </p:txBody>
      </p:sp>
      <p:cxnSp>
        <p:nvCxnSpPr>
          <p:cNvPr id="885" name="Google Shape;885;g248520cb940_0_267"/>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nvGrpSpPr>
          <p:cNvPr id="886" name="Google Shape;886;g248520cb940_0_267"/>
          <p:cNvGrpSpPr/>
          <p:nvPr/>
        </p:nvGrpSpPr>
        <p:grpSpPr>
          <a:xfrm>
            <a:off x="6729525" y="1526338"/>
            <a:ext cx="332700" cy="712925"/>
            <a:chOff x="4373175" y="2285050"/>
            <a:chExt cx="332700" cy="712925"/>
          </a:xfrm>
        </p:grpSpPr>
        <p:sp>
          <p:nvSpPr>
            <p:cNvPr id="887" name="Google Shape;887;g248520cb940_0_26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g248520cb940_0_26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9" name="Google Shape;889;g248520cb940_0_267"/>
          <p:cNvSpPr txBox="1"/>
          <p:nvPr/>
        </p:nvSpPr>
        <p:spPr>
          <a:xfrm>
            <a:off x="6214875" y="2305975"/>
            <a:ext cx="1362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logistiek dienstverlener</a:t>
            </a:r>
            <a:endParaRPr b="0" i="0" sz="1400" u="none" cap="none" strike="noStrike">
              <a:solidFill>
                <a:srgbClr val="000000"/>
              </a:solidFill>
              <a:latin typeface="Arial"/>
              <a:ea typeface="Arial"/>
              <a:cs typeface="Arial"/>
              <a:sym typeface="Arial"/>
            </a:endParaRPr>
          </a:p>
        </p:txBody>
      </p:sp>
      <p:sp>
        <p:nvSpPr>
          <p:cNvPr id="890" name="Google Shape;890;g248520cb940_0_267"/>
          <p:cNvSpPr/>
          <p:nvPr/>
        </p:nvSpPr>
        <p:spPr>
          <a:xfrm>
            <a:off x="5637275" y="499775"/>
            <a:ext cx="3208800" cy="712800"/>
          </a:xfrm>
          <a:prstGeom prst="wedgeRectCallout">
            <a:avLst>
              <a:gd fmla="val 585" name="adj1"/>
              <a:gd fmla="val 95384"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dk1"/>
                </a:solidFill>
              </a:rPr>
              <a:t>Kunnen we meerdere gebruiken mogelijk maken door refurbishing van de producten?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g248520cb940_0_479"/>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896" name="Google Shape;896;g248520cb940_0_479"/>
          <p:cNvGrpSpPr/>
          <p:nvPr/>
        </p:nvGrpSpPr>
        <p:grpSpPr>
          <a:xfrm>
            <a:off x="1594550" y="2379674"/>
            <a:ext cx="5954899" cy="1263470"/>
            <a:chOff x="380544" y="2690146"/>
            <a:chExt cx="8043900" cy="1706700"/>
          </a:xfrm>
        </p:grpSpPr>
        <p:sp>
          <p:nvSpPr>
            <p:cNvPr id="897" name="Google Shape;897;g248520cb940_0_479"/>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8" name="Google Shape;898;g248520cb940_0_479"/>
            <p:cNvGrpSpPr/>
            <p:nvPr/>
          </p:nvGrpSpPr>
          <p:grpSpPr>
            <a:xfrm>
              <a:off x="2351300" y="2835875"/>
              <a:ext cx="332700" cy="712925"/>
              <a:chOff x="3128750" y="2285050"/>
              <a:chExt cx="332700" cy="712925"/>
            </a:xfrm>
          </p:grpSpPr>
          <p:sp>
            <p:nvSpPr>
              <p:cNvPr id="899" name="Google Shape;899;g248520cb940_0_47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248520cb940_0_47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01" name="Google Shape;901;g248520cb940_0_479"/>
            <p:cNvGrpSpPr/>
            <p:nvPr/>
          </p:nvGrpSpPr>
          <p:grpSpPr>
            <a:xfrm>
              <a:off x="3595725" y="2835875"/>
              <a:ext cx="332700" cy="712925"/>
              <a:chOff x="4373175" y="2285050"/>
              <a:chExt cx="332700" cy="712925"/>
            </a:xfrm>
          </p:grpSpPr>
          <p:sp>
            <p:nvSpPr>
              <p:cNvPr id="902" name="Google Shape;902;g248520cb940_0_47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g248520cb940_0_47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4" name="Google Shape;904;g248520cb940_0_479"/>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905" name="Google Shape;905;g248520cb940_0_479"/>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906" name="Google Shape;906;g248520cb940_0_479"/>
            <p:cNvGrpSpPr/>
            <p:nvPr/>
          </p:nvGrpSpPr>
          <p:grpSpPr>
            <a:xfrm>
              <a:off x="1066975" y="2835875"/>
              <a:ext cx="332700" cy="712925"/>
              <a:chOff x="3128750" y="2285050"/>
              <a:chExt cx="332700" cy="712925"/>
            </a:xfrm>
          </p:grpSpPr>
          <p:sp>
            <p:nvSpPr>
              <p:cNvPr id="907" name="Google Shape;907;g248520cb940_0_47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g248520cb940_0_47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9" name="Google Shape;909;g248520cb940_0_479"/>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910" name="Google Shape;910;g248520cb940_0_479"/>
            <p:cNvGrpSpPr/>
            <p:nvPr/>
          </p:nvGrpSpPr>
          <p:grpSpPr>
            <a:xfrm>
              <a:off x="4810525" y="2835875"/>
              <a:ext cx="332700" cy="712925"/>
              <a:chOff x="4373175" y="2285050"/>
              <a:chExt cx="332700" cy="712925"/>
            </a:xfrm>
          </p:grpSpPr>
          <p:sp>
            <p:nvSpPr>
              <p:cNvPr id="911" name="Google Shape;911;g248520cb940_0_47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g248520cb940_0_47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3" name="Google Shape;913;g248520cb940_0_479"/>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914" name="Google Shape;914;g248520cb940_0_479"/>
            <p:cNvGrpSpPr/>
            <p:nvPr/>
          </p:nvGrpSpPr>
          <p:grpSpPr>
            <a:xfrm>
              <a:off x="6025325" y="2835875"/>
              <a:ext cx="332700" cy="712925"/>
              <a:chOff x="4373175" y="2285050"/>
              <a:chExt cx="332700" cy="712925"/>
            </a:xfrm>
          </p:grpSpPr>
          <p:sp>
            <p:nvSpPr>
              <p:cNvPr id="915" name="Google Shape;915;g248520cb940_0_47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g248520cb940_0_47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7" name="Google Shape;917;g248520cb940_0_479"/>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918" name="Google Shape;918;g248520cb940_0_479"/>
            <p:cNvGrpSpPr/>
            <p:nvPr/>
          </p:nvGrpSpPr>
          <p:grpSpPr>
            <a:xfrm>
              <a:off x="7307175" y="2835875"/>
              <a:ext cx="332700" cy="712925"/>
              <a:chOff x="4373175" y="2285050"/>
              <a:chExt cx="332700" cy="712925"/>
            </a:xfrm>
          </p:grpSpPr>
          <p:sp>
            <p:nvSpPr>
              <p:cNvPr id="919" name="Google Shape;919;g248520cb940_0_47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g248520cb940_0_47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1" name="Google Shape;921;g248520cb940_0_479"/>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922" name="Google Shape;922;g248520cb940_0_479"/>
            <p:cNvGrpSpPr/>
            <p:nvPr/>
          </p:nvGrpSpPr>
          <p:grpSpPr>
            <a:xfrm>
              <a:off x="5434475" y="2835863"/>
              <a:ext cx="332700" cy="712925"/>
              <a:chOff x="4373175" y="2285050"/>
              <a:chExt cx="332700" cy="712925"/>
            </a:xfrm>
          </p:grpSpPr>
          <p:sp>
            <p:nvSpPr>
              <p:cNvPr id="923" name="Google Shape;923;g248520cb940_0_47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g248520cb940_0_47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25" name="Google Shape;925;g248520cb940_0_479"/>
            <p:cNvGrpSpPr/>
            <p:nvPr/>
          </p:nvGrpSpPr>
          <p:grpSpPr>
            <a:xfrm>
              <a:off x="4188300" y="2835863"/>
              <a:ext cx="332700" cy="712925"/>
              <a:chOff x="4373175" y="2285050"/>
              <a:chExt cx="332700" cy="712925"/>
            </a:xfrm>
          </p:grpSpPr>
          <p:sp>
            <p:nvSpPr>
              <p:cNvPr id="926" name="Google Shape;926;g248520cb940_0_47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g248520cb940_0_47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28" name="Google Shape;928;g248520cb940_0_479"/>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g248520cb940_0_30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934" name="Google Shape;934;g248520cb940_0_304"/>
          <p:cNvGrpSpPr/>
          <p:nvPr/>
        </p:nvGrpSpPr>
        <p:grpSpPr>
          <a:xfrm>
            <a:off x="1594550" y="1004874"/>
            <a:ext cx="5954899" cy="1263470"/>
            <a:chOff x="380544" y="2690146"/>
            <a:chExt cx="8043900" cy="1706700"/>
          </a:xfrm>
        </p:grpSpPr>
        <p:sp>
          <p:nvSpPr>
            <p:cNvPr id="935" name="Google Shape;935;g248520cb940_0_304"/>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6" name="Google Shape;936;g248520cb940_0_304"/>
            <p:cNvGrpSpPr/>
            <p:nvPr/>
          </p:nvGrpSpPr>
          <p:grpSpPr>
            <a:xfrm>
              <a:off x="2351300" y="2835875"/>
              <a:ext cx="332700" cy="712925"/>
              <a:chOff x="3128750" y="2285050"/>
              <a:chExt cx="332700" cy="712925"/>
            </a:xfrm>
          </p:grpSpPr>
          <p:sp>
            <p:nvSpPr>
              <p:cNvPr id="937" name="Google Shape;937;g248520cb940_0_30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g248520cb940_0_30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9" name="Google Shape;939;g248520cb940_0_304"/>
            <p:cNvGrpSpPr/>
            <p:nvPr/>
          </p:nvGrpSpPr>
          <p:grpSpPr>
            <a:xfrm>
              <a:off x="3595725" y="2835875"/>
              <a:ext cx="332700" cy="712925"/>
              <a:chOff x="4373175" y="2285050"/>
              <a:chExt cx="332700" cy="712925"/>
            </a:xfrm>
          </p:grpSpPr>
          <p:sp>
            <p:nvSpPr>
              <p:cNvPr id="940" name="Google Shape;940;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2" name="Google Shape;942;g248520cb940_0_304"/>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943" name="Google Shape;943;g248520cb940_0_304"/>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944" name="Google Shape;944;g248520cb940_0_304"/>
            <p:cNvGrpSpPr/>
            <p:nvPr/>
          </p:nvGrpSpPr>
          <p:grpSpPr>
            <a:xfrm>
              <a:off x="1066975" y="2835875"/>
              <a:ext cx="332700" cy="712925"/>
              <a:chOff x="3128750" y="2285050"/>
              <a:chExt cx="332700" cy="712925"/>
            </a:xfrm>
          </p:grpSpPr>
          <p:sp>
            <p:nvSpPr>
              <p:cNvPr id="945" name="Google Shape;945;g248520cb940_0_30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g248520cb940_0_30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7" name="Google Shape;947;g248520cb940_0_304"/>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948" name="Google Shape;948;g248520cb940_0_304"/>
            <p:cNvGrpSpPr/>
            <p:nvPr/>
          </p:nvGrpSpPr>
          <p:grpSpPr>
            <a:xfrm>
              <a:off x="4810525" y="2835875"/>
              <a:ext cx="332700" cy="712925"/>
              <a:chOff x="4373175" y="2285050"/>
              <a:chExt cx="332700" cy="712925"/>
            </a:xfrm>
          </p:grpSpPr>
          <p:sp>
            <p:nvSpPr>
              <p:cNvPr id="949" name="Google Shape;949;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1" name="Google Shape;951;g248520cb940_0_304"/>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952" name="Google Shape;952;g248520cb940_0_304"/>
            <p:cNvGrpSpPr/>
            <p:nvPr/>
          </p:nvGrpSpPr>
          <p:grpSpPr>
            <a:xfrm>
              <a:off x="6025325" y="2835875"/>
              <a:ext cx="332700" cy="712925"/>
              <a:chOff x="4373175" y="2285050"/>
              <a:chExt cx="332700" cy="712925"/>
            </a:xfrm>
          </p:grpSpPr>
          <p:sp>
            <p:nvSpPr>
              <p:cNvPr id="953" name="Google Shape;953;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5" name="Google Shape;955;g248520cb940_0_304"/>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956" name="Google Shape;956;g248520cb940_0_304"/>
            <p:cNvGrpSpPr/>
            <p:nvPr/>
          </p:nvGrpSpPr>
          <p:grpSpPr>
            <a:xfrm>
              <a:off x="7307175" y="2835875"/>
              <a:ext cx="332700" cy="712925"/>
              <a:chOff x="4373175" y="2285050"/>
              <a:chExt cx="332700" cy="712925"/>
            </a:xfrm>
          </p:grpSpPr>
          <p:sp>
            <p:nvSpPr>
              <p:cNvPr id="957" name="Google Shape;957;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9" name="Google Shape;959;g248520cb940_0_304"/>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960" name="Google Shape;960;g248520cb940_0_304"/>
            <p:cNvGrpSpPr/>
            <p:nvPr/>
          </p:nvGrpSpPr>
          <p:grpSpPr>
            <a:xfrm>
              <a:off x="5434475" y="2835863"/>
              <a:ext cx="332700" cy="712925"/>
              <a:chOff x="4373175" y="2285050"/>
              <a:chExt cx="332700" cy="712925"/>
            </a:xfrm>
          </p:grpSpPr>
          <p:sp>
            <p:nvSpPr>
              <p:cNvPr id="961" name="Google Shape;961;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3" name="Google Shape;963;g248520cb940_0_304"/>
            <p:cNvGrpSpPr/>
            <p:nvPr/>
          </p:nvGrpSpPr>
          <p:grpSpPr>
            <a:xfrm>
              <a:off x="4188300" y="2835863"/>
              <a:ext cx="332700" cy="712925"/>
              <a:chOff x="4373175" y="2285050"/>
              <a:chExt cx="332700" cy="712925"/>
            </a:xfrm>
          </p:grpSpPr>
          <p:sp>
            <p:nvSpPr>
              <p:cNvPr id="964" name="Google Shape;964;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66" name="Google Shape;966;g248520cb940_0_304"/>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967" name="Google Shape;967;g248520cb940_0_304"/>
          <p:cNvGrpSpPr/>
          <p:nvPr/>
        </p:nvGrpSpPr>
        <p:grpSpPr>
          <a:xfrm>
            <a:off x="1594550" y="2379674"/>
            <a:ext cx="5954899" cy="1263470"/>
            <a:chOff x="380544" y="2690146"/>
            <a:chExt cx="8043900" cy="1706700"/>
          </a:xfrm>
        </p:grpSpPr>
        <p:sp>
          <p:nvSpPr>
            <p:cNvPr id="968" name="Google Shape;968;g248520cb940_0_304"/>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69" name="Google Shape;969;g248520cb940_0_304"/>
            <p:cNvGrpSpPr/>
            <p:nvPr/>
          </p:nvGrpSpPr>
          <p:grpSpPr>
            <a:xfrm>
              <a:off x="2351300" y="2835875"/>
              <a:ext cx="332700" cy="712925"/>
              <a:chOff x="3128750" y="2285050"/>
              <a:chExt cx="332700" cy="712925"/>
            </a:xfrm>
          </p:grpSpPr>
          <p:sp>
            <p:nvSpPr>
              <p:cNvPr id="970" name="Google Shape;970;g248520cb940_0_30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g248520cb940_0_30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2" name="Google Shape;972;g248520cb940_0_304"/>
            <p:cNvGrpSpPr/>
            <p:nvPr/>
          </p:nvGrpSpPr>
          <p:grpSpPr>
            <a:xfrm>
              <a:off x="3595725" y="2835875"/>
              <a:ext cx="332700" cy="712925"/>
              <a:chOff x="4373175" y="2285050"/>
              <a:chExt cx="332700" cy="712925"/>
            </a:xfrm>
          </p:grpSpPr>
          <p:sp>
            <p:nvSpPr>
              <p:cNvPr id="973" name="Google Shape;973;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5" name="Google Shape;975;g248520cb940_0_304"/>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976" name="Google Shape;976;g248520cb940_0_304"/>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977" name="Google Shape;977;g248520cb940_0_304"/>
            <p:cNvGrpSpPr/>
            <p:nvPr/>
          </p:nvGrpSpPr>
          <p:grpSpPr>
            <a:xfrm>
              <a:off x="1066975" y="2835875"/>
              <a:ext cx="332700" cy="712925"/>
              <a:chOff x="3128750" y="2285050"/>
              <a:chExt cx="332700" cy="712925"/>
            </a:xfrm>
          </p:grpSpPr>
          <p:sp>
            <p:nvSpPr>
              <p:cNvPr id="978" name="Google Shape;978;g248520cb940_0_30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g248520cb940_0_30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0" name="Google Shape;980;g248520cb940_0_304"/>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981" name="Google Shape;981;g248520cb940_0_304"/>
            <p:cNvGrpSpPr/>
            <p:nvPr/>
          </p:nvGrpSpPr>
          <p:grpSpPr>
            <a:xfrm>
              <a:off x="4810525" y="2835875"/>
              <a:ext cx="332700" cy="712925"/>
              <a:chOff x="4373175" y="2285050"/>
              <a:chExt cx="332700" cy="712925"/>
            </a:xfrm>
          </p:grpSpPr>
          <p:sp>
            <p:nvSpPr>
              <p:cNvPr id="982" name="Google Shape;982;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4" name="Google Shape;984;g248520cb940_0_304"/>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985" name="Google Shape;985;g248520cb940_0_304"/>
            <p:cNvGrpSpPr/>
            <p:nvPr/>
          </p:nvGrpSpPr>
          <p:grpSpPr>
            <a:xfrm>
              <a:off x="6025325" y="2835875"/>
              <a:ext cx="332700" cy="712925"/>
              <a:chOff x="4373175" y="2285050"/>
              <a:chExt cx="332700" cy="712925"/>
            </a:xfrm>
          </p:grpSpPr>
          <p:sp>
            <p:nvSpPr>
              <p:cNvPr id="986" name="Google Shape;986;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g248520cb940_0_304"/>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989" name="Google Shape;989;g248520cb940_0_304"/>
            <p:cNvGrpSpPr/>
            <p:nvPr/>
          </p:nvGrpSpPr>
          <p:grpSpPr>
            <a:xfrm>
              <a:off x="7307175" y="2835875"/>
              <a:ext cx="332700" cy="712925"/>
              <a:chOff x="4373175" y="2285050"/>
              <a:chExt cx="332700" cy="712925"/>
            </a:xfrm>
          </p:grpSpPr>
          <p:sp>
            <p:nvSpPr>
              <p:cNvPr id="990" name="Google Shape;990;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2" name="Google Shape;992;g248520cb940_0_304"/>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993" name="Google Shape;993;g248520cb940_0_304"/>
            <p:cNvGrpSpPr/>
            <p:nvPr/>
          </p:nvGrpSpPr>
          <p:grpSpPr>
            <a:xfrm>
              <a:off x="5434475" y="2835863"/>
              <a:ext cx="332700" cy="712925"/>
              <a:chOff x="4373175" y="2285050"/>
              <a:chExt cx="332700" cy="712925"/>
            </a:xfrm>
          </p:grpSpPr>
          <p:sp>
            <p:nvSpPr>
              <p:cNvPr id="994" name="Google Shape;994;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6" name="Google Shape;996;g248520cb940_0_304"/>
            <p:cNvGrpSpPr/>
            <p:nvPr/>
          </p:nvGrpSpPr>
          <p:grpSpPr>
            <a:xfrm>
              <a:off x="4188300" y="2835863"/>
              <a:ext cx="332700" cy="712925"/>
              <a:chOff x="4373175" y="2285050"/>
              <a:chExt cx="332700" cy="712925"/>
            </a:xfrm>
          </p:grpSpPr>
          <p:sp>
            <p:nvSpPr>
              <p:cNvPr id="997" name="Google Shape;997;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999" name="Google Shape;999;g248520cb940_0_304"/>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000" name="Google Shape;1000;g248520cb940_0_304"/>
          <p:cNvGrpSpPr/>
          <p:nvPr/>
        </p:nvGrpSpPr>
        <p:grpSpPr>
          <a:xfrm>
            <a:off x="1594550" y="3754474"/>
            <a:ext cx="5954899" cy="1263470"/>
            <a:chOff x="380544" y="2690146"/>
            <a:chExt cx="8043900" cy="1706700"/>
          </a:xfrm>
        </p:grpSpPr>
        <p:sp>
          <p:nvSpPr>
            <p:cNvPr id="1001" name="Google Shape;1001;g248520cb940_0_304"/>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2" name="Google Shape;1002;g248520cb940_0_304"/>
            <p:cNvGrpSpPr/>
            <p:nvPr/>
          </p:nvGrpSpPr>
          <p:grpSpPr>
            <a:xfrm>
              <a:off x="2351300" y="2835875"/>
              <a:ext cx="332700" cy="712925"/>
              <a:chOff x="3128750" y="2285050"/>
              <a:chExt cx="332700" cy="712925"/>
            </a:xfrm>
          </p:grpSpPr>
          <p:sp>
            <p:nvSpPr>
              <p:cNvPr id="1003" name="Google Shape;1003;g248520cb940_0_30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g248520cb940_0_30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05" name="Google Shape;1005;g248520cb940_0_304"/>
            <p:cNvGrpSpPr/>
            <p:nvPr/>
          </p:nvGrpSpPr>
          <p:grpSpPr>
            <a:xfrm>
              <a:off x="3595725" y="2835875"/>
              <a:ext cx="332700" cy="712925"/>
              <a:chOff x="4373175" y="2285050"/>
              <a:chExt cx="332700" cy="712925"/>
            </a:xfrm>
          </p:grpSpPr>
          <p:sp>
            <p:nvSpPr>
              <p:cNvPr id="1006" name="Google Shape;1006;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8" name="Google Shape;1008;g248520cb940_0_304"/>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009" name="Google Shape;1009;g248520cb940_0_304"/>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010" name="Google Shape;1010;g248520cb940_0_304"/>
            <p:cNvGrpSpPr/>
            <p:nvPr/>
          </p:nvGrpSpPr>
          <p:grpSpPr>
            <a:xfrm>
              <a:off x="1066975" y="2835875"/>
              <a:ext cx="332700" cy="712925"/>
              <a:chOff x="3128750" y="2285050"/>
              <a:chExt cx="332700" cy="712925"/>
            </a:xfrm>
          </p:grpSpPr>
          <p:sp>
            <p:nvSpPr>
              <p:cNvPr id="1011" name="Google Shape;1011;g248520cb940_0_304"/>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g248520cb940_0_304"/>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3" name="Google Shape;1013;g248520cb940_0_304"/>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014" name="Google Shape;1014;g248520cb940_0_304"/>
            <p:cNvGrpSpPr/>
            <p:nvPr/>
          </p:nvGrpSpPr>
          <p:grpSpPr>
            <a:xfrm>
              <a:off x="4810525" y="2835875"/>
              <a:ext cx="332700" cy="712925"/>
              <a:chOff x="4373175" y="2285050"/>
              <a:chExt cx="332700" cy="712925"/>
            </a:xfrm>
          </p:grpSpPr>
          <p:sp>
            <p:nvSpPr>
              <p:cNvPr id="1015" name="Google Shape;1015;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17" name="Google Shape;1017;g248520cb940_0_304"/>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018" name="Google Shape;1018;g248520cb940_0_304"/>
            <p:cNvGrpSpPr/>
            <p:nvPr/>
          </p:nvGrpSpPr>
          <p:grpSpPr>
            <a:xfrm>
              <a:off x="6025325" y="2835875"/>
              <a:ext cx="332700" cy="712925"/>
              <a:chOff x="4373175" y="2285050"/>
              <a:chExt cx="332700" cy="712925"/>
            </a:xfrm>
          </p:grpSpPr>
          <p:sp>
            <p:nvSpPr>
              <p:cNvPr id="1019" name="Google Shape;1019;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1" name="Google Shape;1021;g248520cb940_0_304"/>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022" name="Google Shape;1022;g248520cb940_0_304"/>
            <p:cNvGrpSpPr/>
            <p:nvPr/>
          </p:nvGrpSpPr>
          <p:grpSpPr>
            <a:xfrm>
              <a:off x="7307175" y="2835875"/>
              <a:ext cx="332700" cy="712925"/>
              <a:chOff x="4373175" y="2285050"/>
              <a:chExt cx="332700" cy="712925"/>
            </a:xfrm>
          </p:grpSpPr>
          <p:sp>
            <p:nvSpPr>
              <p:cNvPr id="1023" name="Google Shape;1023;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5" name="Google Shape;1025;g248520cb940_0_304"/>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026" name="Google Shape;1026;g248520cb940_0_304"/>
            <p:cNvGrpSpPr/>
            <p:nvPr/>
          </p:nvGrpSpPr>
          <p:grpSpPr>
            <a:xfrm>
              <a:off x="5434475" y="2835863"/>
              <a:ext cx="332700" cy="712925"/>
              <a:chOff x="4373175" y="2285050"/>
              <a:chExt cx="332700" cy="712925"/>
            </a:xfrm>
          </p:grpSpPr>
          <p:sp>
            <p:nvSpPr>
              <p:cNvPr id="1027" name="Google Shape;1027;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9" name="Google Shape;1029;g248520cb940_0_304"/>
            <p:cNvGrpSpPr/>
            <p:nvPr/>
          </p:nvGrpSpPr>
          <p:grpSpPr>
            <a:xfrm>
              <a:off x="4188300" y="2835863"/>
              <a:ext cx="332700" cy="712925"/>
              <a:chOff x="4373175" y="2285050"/>
              <a:chExt cx="332700" cy="712925"/>
            </a:xfrm>
          </p:grpSpPr>
          <p:sp>
            <p:nvSpPr>
              <p:cNvPr id="1030" name="Google Shape;1030;g248520cb940_0_304"/>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g248520cb940_0_304"/>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32" name="Google Shape;1032;g248520cb940_0_304"/>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6" name="Shape 1036"/>
        <p:cNvGrpSpPr/>
        <p:nvPr/>
      </p:nvGrpSpPr>
      <p:grpSpPr>
        <a:xfrm>
          <a:off x="0" y="0"/>
          <a:ext cx="0" cy="0"/>
          <a:chOff x="0" y="0"/>
          <a:chExt cx="0" cy="0"/>
        </a:xfrm>
      </p:grpSpPr>
      <p:sp>
        <p:nvSpPr>
          <p:cNvPr id="1037" name="Google Shape;1037;g248520cb940_0_587"/>
          <p:cNvSpPr/>
          <p:nvPr/>
        </p:nvSpPr>
        <p:spPr>
          <a:xfrm>
            <a:off x="5631100" y="930575"/>
            <a:ext cx="5694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248520cb940_0_587"/>
          <p:cNvSpPr/>
          <p:nvPr/>
        </p:nvSpPr>
        <p:spPr>
          <a:xfrm>
            <a:off x="4745575" y="930575"/>
            <a:ext cx="5214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g248520cb940_0_587"/>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1040" name="Google Shape;1040;g248520cb940_0_587"/>
          <p:cNvGrpSpPr/>
          <p:nvPr/>
        </p:nvGrpSpPr>
        <p:grpSpPr>
          <a:xfrm>
            <a:off x="1594550" y="1004874"/>
            <a:ext cx="5954899" cy="1263470"/>
            <a:chOff x="380544" y="2690146"/>
            <a:chExt cx="8043900" cy="1706700"/>
          </a:xfrm>
        </p:grpSpPr>
        <p:sp>
          <p:nvSpPr>
            <p:cNvPr id="1041" name="Google Shape;1041;g248520cb940_0_587"/>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2" name="Google Shape;1042;g248520cb940_0_587"/>
            <p:cNvGrpSpPr/>
            <p:nvPr/>
          </p:nvGrpSpPr>
          <p:grpSpPr>
            <a:xfrm>
              <a:off x="2351300" y="2835875"/>
              <a:ext cx="332700" cy="712925"/>
              <a:chOff x="3128750" y="2285050"/>
              <a:chExt cx="332700" cy="712925"/>
            </a:xfrm>
          </p:grpSpPr>
          <p:sp>
            <p:nvSpPr>
              <p:cNvPr id="1043" name="Google Shape;1043;g248520cb940_0_58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g248520cb940_0_58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5" name="Google Shape;1045;g248520cb940_0_587"/>
            <p:cNvGrpSpPr/>
            <p:nvPr/>
          </p:nvGrpSpPr>
          <p:grpSpPr>
            <a:xfrm>
              <a:off x="3595725" y="2835875"/>
              <a:ext cx="332700" cy="712925"/>
              <a:chOff x="4373175" y="2285050"/>
              <a:chExt cx="332700" cy="712925"/>
            </a:xfrm>
          </p:grpSpPr>
          <p:sp>
            <p:nvSpPr>
              <p:cNvPr id="1046" name="Google Shape;1046;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8" name="Google Shape;1048;g248520cb940_0_587"/>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049" name="Google Shape;1049;g248520cb940_0_587"/>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050" name="Google Shape;1050;g248520cb940_0_587"/>
            <p:cNvGrpSpPr/>
            <p:nvPr/>
          </p:nvGrpSpPr>
          <p:grpSpPr>
            <a:xfrm>
              <a:off x="1066975" y="2835875"/>
              <a:ext cx="332700" cy="712925"/>
              <a:chOff x="3128750" y="2285050"/>
              <a:chExt cx="332700" cy="712925"/>
            </a:xfrm>
          </p:grpSpPr>
          <p:sp>
            <p:nvSpPr>
              <p:cNvPr id="1051" name="Google Shape;1051;g248520cb940_0_58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248520cb940_0_58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3" name="Google Shape;1053;g248520cb940_0_587"/>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054" name="Google Shape;1054;g248520cb940_0_587"/>
            <p:cNvGrpSpPr/>
            <p:nvPr/>
          </p:nvGrpSpPr>
          <p:grpSpPr>
            <a:xfrm>
              <a:off x="4810525" y="2835875"/>
              <a:ext cx="332700" cy="712925"/>
              <a:chOff x="4373175" y="2285050"/>
              <a:chExt cx="332700" cy="712925"/>
            </a:xfrm>
          </p:grpSpPr>
          <p:sp>
            <p:nvSpPr>
              <p:cNvPr id="1055" name="Google Shape;1055;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7" name="Google Shape;1057;g248520cb940_0_587"/>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058" name="Google Shape;1058;g248520cb940_0_587"/>
            <p:cNvGrpSpPr/>
            <p:nvPr/>
          </p:nvGrpSpPr>
          <p:grpSpPr>
            <a:xfrm>
              <a:off x="6025325" y="2835875"/>
              <a:ext cx="332700" cy="712925"/>
              <a:chOff x="4373175" y="2285050"/>
              <a:chExt cx="332700" cy="712925"/>
            </a:xfrm>
          </p:grpSpPr>
          <p:sp>
            <p:nvSpPr>
              <p:cNvPr id="1059" name="Google Shape;1059;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1" name="Google Shape;1061;g248520cb940_0_587"/>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062" name="Google Shape;1062;g248520cb940_0_587"/>
            <p:cNvGrpSpPr/>
            <p:nvPr/>
          </p:nvGrpSpPr>
          <p:grpSpPr>
            <a:xfrm>
              <a:off x="7307175" y="2835875"/>
              <a:ext cx="332700" cy="712925"/>
              <a:chOff x="4373175" y="2285050"/>
              <a:chExt cx="332700" cy="712925"/>
            </a:xfrm>
          </p:grpSpPr>
          <p:sp>
            <p:nvSpPr>
              <p:cNvPr id="1063" name="Google Shape;1063;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5" name="Google Shape;1065;g248520cb940_0_587"/>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066" name="Google Shape;1066;g248520cb940_0_587"/>
            <p:cNvGrpSpPr/>
            <p:nvPr/>
          </p:nvGrpSpPr>
          <p:grpSpPr>
            <a:xfrm>
              <a:off x="5434475" y="2835863"/>
              <a:ext cx="332700" cy="712925"/>
              <a:chOff x="4373175" y="2285050"/>
              <a:chExt cx="332700" cy="712925"/>
            </a:xfrm>
          </p:grpSpPr>
          <p:sp>
            <p:nvSpPr>
              <p:cNvPr id="1067" name="Google Shape;1067;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9" name="Google Shape;1069;g248520cb940_0_587"/>
            <p:cNvGrpSpPr/>
            <p:nvPr/>
          </p:nvGrpSpPr>
          <p:grpSpPr>
            <a:xfrm>
              <a:off x="4188300" y="2835863"/>
              <a:ext cx="332700" cy="712925"/>
              <a:chOff x="4373175" y="2285050"/>
              <a:chExt cx="332700" cy="712925"/>
            </a:xfrm>
          </p:grpSpPr>
          <p:sp>
            <p:nvSpPr>
              <p:cNvPr id="1070" name="Google Shape;1070;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072" name="Google Shape;1072;g248520cb940_0_587"/>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073" name="Google Shape;1073;g248520cb940_0_587"/>
          <p:cNvGrpSpPr/>
          <p:nvPr/>
        </p:nvGrpSpPr>
        <p:grpSpPr>
          <a:xfrm>
            <a:off x="1594550" y="2379674"/>
            <a:ext cx="5954899" cy="1263470"/>
            <a:chOff x="380544" y="2690146"/>
            <a:chExt cx="8043900" cy="1706700"/>
          </a:xfrm>
        </p:grpSpPr>
        <p:sp>
          <p:nvSpPr>
            <p:cNvPr id="1074" name="Google Shape;1074;g248520cb940_0_587"/>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5" name="Google Shape;1075;g248520cb940_0_587"/>
            <p:cNvGrpSpPr/>
            <p:nvPr/>
          </p:nvGrpSpPr>
          <p:grpSpPr>
            <a:xfrm>
              <a:off x="2351300" y="2835875"/>
              <a:ext cx="332700" cy="712925"/>
              <a:chOff x="3128750" y="2285050"/>
              <a:chExt cx="332700" cy="712925"/>
            </a:xfrm>
          </p:grpSpPr>
          <p:sp>
            <p:nvSpPr>
              <p:cNvPr id="1076" name="Google Shape;1076;g248520cb940_0_58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g248520cb940_0_58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78" name="Google Shape;1078;g248520cb940_0_587"/>
            <p:cNvGrpSpPr/>
            <p:nvPr/>
          </p:nvGrpSpPr>
          <p:grpSpPr>
            <a:xfrm>
              <a:off x="3595725" y="2835875"/>
              <a:ext cx="332700" cy="712925"/>
              <a:chOff x="4373175" y="2285050"/>
              <a:chExt cx="332700" cy="712925"/>
            </a:xfrm>
          </p:grpSpPr>
          <p:sp>
            <p:nvSpPr>
              <p:cNvPr id="1079" name="Google Shape;1079;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1" name="Google Shape;1081;g248520cb940_0_587"/>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082" name="Google Shape;1082;g248520cb940_0_587"/>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083" name="Google Shape;1083;g248520cb940_0_587"/>
            <p:cNvGrpSpPr/>
            <p:nvPr/>
          </p:nvGrpSpPr>
          <p:grpSpPr>
            <a:xfrm>
              <a:off x="1066975" y="2835875"/>
              <a:ext cx="332700" cy="712925"/>
              <a:chOff x="3128750" y="2285050"/>
              <a:chExt cx="332700" cy="712925"/>
            </a:xfrm>
          </p:grpSpPr>
          <p:sp>
            <p:nvSpPr>
              <p:cNvPr id="1084" name="Google Shape;1084;g248520cb940_0_58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248520cb940_0_58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6" name="Google Shape;1086;g248520cb940_0_587"/>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087" name="Google Shape;1087;g248520cb940_0_587"/>
            <p:cNvGrpSpPr/>
            <p:nvPr/>
          </p:nvGrpSpPr>
          <p:grpSpPr>
            <a:xfrm>
              <a:off x="4810525" y="2835875"/>
              <a:ext cx="332700" cy="712925"/>
              <a:chOff x="4373175" y="2285050"/>
              <a:chExt cx="332700" cy="712925"/>
            </a:xfrm>
          </p:grpSpPr>
          <p:sp>
            <p:nvSpPr>
              <p:cNvPr id="1088" name="Google Shape;1088;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0" name="Google Shape;1090;g248520cb940_0_587"/>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091" name="Google Shape;1091;g248520cb940_0_587"/>
            <p:cNvGrpSpPr/>
            <p:nvPr/>
          </p:nvGrpSpPr>
          <p:grpSpPr>
            <a:xfrm>
              <a:off x="6025325" y="2835875"/>
              <a:ext cx="332700" cy="712925"/>
              <a:chOff x="4373175" y="2285050"/>
              <a:chExt cx="332700" cy="712925"/>
            </a:xfrm>
          </p:grpSpPr>
          <p:sp>
            <p:nvSpPr>
              <p:cNvPr id="1092" name="Google Shape;1092;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4" name="Google Shape;1094;g248520cb940_0_587"/>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095" name="Google Shape;1095;g248520cb940_0_587"/>
            <p:cNvGrpSpPr/>
            <p:nvPr/>
          </p:nvGrpSpPr>
          <p:grpSpPr>
            <a:xfrm>
              <a:off x="7307175" y="2835875"/>
              <a:ext cx="332700" cy="712925"/>
              <a:chOff x="4373175" y="2285050"/>
              <a:chExt cx="332700" cy="712925"/>
            </a:xfrm>
          </p:grpSpPr>
          <p:sp>
            <p:nvSpPr>
              <p:cNvPr id="1096" name="Google Shape;1096;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98" name="Google Shape;1098;g248520cb940_0_587"/>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099" name="Google Shape;1099;g248520cb940_0_587"/>
            <p:cNvGrpSpPr/>
            <p:nvPr/>
          </p:nvGrpSpPr>
          <p:grpSpPr>
            <a:xfrm>
              <a:off x="5434475" y="2835863"/>
              <a:ext cx="332700" cy="712925"/>
              <a:chOff x="4373175" y="2285050"/>
              <a:chExt cx="332700" cy="712925"/>
            </a:xfrm>
          </p:grpSpPr>
          <p:sp>
            <p:nvSpPr>
              <p:cNvPr id="1100" name="Google Shape;1100;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2" name="Google Shape;1102;g248520cb940_0_587"/>
            <p:cNvGrpSpPr/>
            <p:nvPr/>
          </p:nvGrpSpPr>
          <p:grpSpPr>
            <a:xfrm>
              <a:off x="4188300" y="2835863"/>
              <a:ext cx="332700" cy="712925"/>
              <a:chOff x="4373175" y="2285050"/>
              <a:chExt cx="332700" cy="712925"/>
            </a:xfrm>
          </p:grpSpPr>
          <p:sp>
            <p:nvSpPr>
              <p:cNvPr id="1103" name="Google Shape;1103;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05" name="Google Shape;1105;g248520cb940_0_587"/>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106" name="Google Shape;1106;g248520cb940_0_587"/>
          <p:cNvGrpSpPr/>
          <p:nvPr/>
        </p:nvGrpSpPr>
        <p:grpSpPr>
          <a:xfrm>
            <a:off x="1594550" y="3754474"/>
            <a:ext cx="5954899" cy="1263470"/>
            <a:chOff x="380544" y="2690146"/>
            <a:chExt cx="8043900" cy="1706700"/>
          </a:xfrm>
        </p:grpSpPr>
        <p:sp>
          <p:nvSpPr>
            <p:cNvPr id="1107" name="Google Shape;1107;g248520cb940_0_587"/>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8" name="Google Shape;1108;g248520cb940_0_587"/>
            <p:cNvGrpSpPr/>
            <p:nvPr/>
          </p:nvGrpSpPr>
          <p:grpSpPr>
            <a:xfrm>
              <a:off x="2351300" y="2835875"/>
              <a:ext cx="332700" cy="712925"/>
              <a:chOff x="3128750" y="2285050"/>
              <a:chExt cx="332700" cy="712925"/>
            </a:xfrm>
          </p:grpSpPr>
          <p:sp>
            <p:nvSpPr>
              <p:cNvPr id="1109" name="Google Shape;1109;g248520cb940_0_58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248520cb940_0_58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1" name="Google Shape;1111;g248520cb940_0_587"/>
            <p:cNvGrpSpPr/>
            <p:nvPr/>
          </p:nvGrpSpPr>
          <p:grpSpPr>
            <a:xfrm>
              <a:off x="3595725" y="2835875"/>
              <a:ext cx="332700" cy="712925"/>
              <a:chOff x="4373175" y="2285050"/>
              <a:chExt cx="332700" cy="712925"/>
            </a:xfrm>
          </p:grpSpPr>
          <p:sp>
            <p:nvSpPr>
              <p:cNvPr id="1112" name="Google Shape;1112;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4" name="Google Shape;1114;g248520cb940_0_587"/>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115" name="Google Shape;1115;g248520cb940_0_587"/>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116" name="Google Shape;1116;g248520cb940_0_587"/>
            <p:cNvGrpSpPr/>
            <p:nvPr/>
          </p:nvGrpSpPr>
          <p:grpSpPr>
            <a:xfrm>
              <a:off x="1066975" y="2835875"/>
              <a:ext cx="332700" cy="712925"/>
              <a:chOff x="3128750" y="2285050"/>
              <a:chExt cx="332700" cy="712925"/>
            </a:xfrm>
          </p:grpSpPr>
          <p:sp>
            <p:nvSpPr>
              <p:cNvPr id="1117" name="Google Shape;1117;g248520cb940_0_587"/>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248520cb940_0_587"/>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9" name="Google Shape;1119;g248520cb940_0_587"/>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120" name="Google Shape;1120;g248520cb940_0_587"/>
            <p:cNvGrpSpPr/>
            <p:nvPr/>
          </p:nvGrpSpPr>
          <p:grpSpPr>
            <a:xfrm>
              <a:off x="4810525" y="2835875"/>
              <a:ext cx="332700" cy="712925"/>
              <a:chOff x="4373175" y="2285050"/>
              <a:chExt cx="332700" cy="712925"/>
            </a:xfrm>
          </p:grpSpPr>
          <p:sp>
            <p:nvSpPr>
              <p:cNvPr id="1121" name="Google Shape;1121;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3" name="Google Shape;1123;g248520cb940_0_587"/>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124" name="Google Shape;1124;g248520cb940_0_587"/>
            <p:cNvGrpSpPr/>
            <p:nvPr/>
          </p:nvGrpSpPr>
          <p:grpSpPr>
            <a:xfrm>
              <a:off x="6025325" y="2835875"/>
              <a:ext cx="332700" cy="712925"/>
              <a:chOff x="4373175" y="2285050"/>
              <a:chExt cx="332700" cy="712925"/>
            </a:xfrm>
          </p:grpSpPr>
          <p:sp>
            <p:nvSpPr>
              <p:cNvPr id="1125" name="Google Shape;1125;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7" name="Google Shape;1127;g248520cb940_0_587"/>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128" name="Google Shape;1128;g248520cb940_0_587"/>
            <p:cNvGrpSpPr/>
            <p:nvPr/>
          </p:nvGrpSpPr>
          <p:grpSpPr>
            <a:xfrm>
              <a:off x="7307175" y="2835875"/>
              <a:ext cx="332700" cy="712925"/>
              <a:chOff x="4373175" y="2285050"/>
              <a:chExt cx="332700" cy="712925"/>
            </a:xfrm>
          </p:grpSpPr>
          <p:sp>
            <p:nvSpPr>
              <p:cNvPr id="1129" name="Google Shape;1129;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1" name="Google Shape;1131;g248520cb940_0_587"/>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132" name="Google Shape;1132;g248520cb940_0_587"/>
            <p:cNvGrpSpPr/>
            <p:nvPr/>
          </p:nvGrpSpPr>
          <p:grpSpPr>
            <a:xfrm>
              <a:off x="5434475" y="2835863"/>
              <a:ext cx="332700" cy="712925"/>
              <a:chOff x="4373175" y="2285050"/>
              <a:chExt cx="332700" cy="712925"/>
            </a:xfrm>
          </p:grpSpPr>
          <p:sp>
            <p:nvSpPr>
              <p:cNvPr id="1133" name="Google Shape;1133;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5" name="Google Shape;1135;g248520cb940_0_587"/>
            <p:cNvGrpSpPr/>
            <p:nvPr/>
          </p:nvGrpSpPr>
          <p:grpSpPr>
            <a:xfrm>
              <a:off x="4188300" y="2835863"/>
              <a:ext cx="332700" cy="712925"/>
              <a:chOff x="4373175" y="2285050"/>
              <a:chExt cx="332700" cy="712925"/>
            </a:xfrm>
          </p:grpSpPr>
          <p:sp>
            <p:nvSpPr>
              <p:cNvPr id="1136" name="Google Shape;1136;g248520cb940_0_587"/>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248520cb940_0_587"/>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38" name="Google Shape;1138;g248520cb940_0_587"/>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g249b1444476_3_239"/>
          <p:cNvSpPr/>
          <p:nvPr/>
        </p:nvSpPr>
        <p:spPr>
          <a:xfrm>
            <a:off x="5631100" y="930575"/>
            <a:ext cx="569400" cy="42129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g249b1444476_3_239"/>
          <p:cNvSpPr/>
          <p:nvPr/>
        </p:nvSpPr>
        <p:spPr>
          <a:xfrm>
            <a:off x="4745575" y="930575"/>
            <a:ext cx="521400" cy="42129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g249b1444476_3_239"/>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1146" name="Google Shape;1146;g249b1444476_3_239"/>
          <p:cNvGrpSpPr/>
          <p:nvPr/>
        </p:nvGrpSpPr>
        <p:grpSpPr>
          <a:xfrm>
            <a:off x="1594550" y="1004874"/>
            <a:ext cx="5954899" cy="1263470"/>
            <a:chOff x="380544" y="2690146"/>
            <a:chExt cx="8043900" cy="1706700"/>
          </a:xfrm>
        </p:grpSpPr>
        <p:sp>
          <p:nvSpPr>
            <p:cNvPr id="1147" name="Google Shape;1147;g249b1444476_3_239"/>
            <p:cNvSpPr/>
            <p:nvPr/>
          </p:nvSpPr>
          <p:spPr>
            <a:xfrm>
              <a:off x="380544" y="2690146"/>
              <a:ext cx="8043900" cy="17067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8" name="Google Shape;1148;g249b1444476_3_239"/>
            <p:cNvGrpSpPr/>
            <p:nvPr/>
          </p:nvGrpSpPr>
          <p:grpSpPr>
            <a:xfrm>
              <a:off x="2351300" y="2835875"/>
              <a:ext cx="332700" cy="712925"/>
              <a:chOff x="3128750" y="2285050"/>
              <a:chExt cx="332700" cy="712925"/>
            </a:xfrm>
          </p:grpSpPr>
          <p:sp>
            <p:nvSpPr>
              <p:cNvPr id="1149" name="Google Shape;1149;g249b1444476_3_2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249b1444476_3_2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1" name="Google Shape;1151;g249b1444476_3_239"/>
            <p:cNvGrpSpPr/>
            <p:nvPr/>
          </p:nvGrpSpPr>
          <p:grpSpPr>
            <a:xfrm>
              <a:off x="3595725" y="2835875"/>
              <a:ext cx="332700" cy="712925"/>
              <a:chOff x="4373175" y="2285050"/>
              <a:chExt cx="332700" cy="712925"/>
            </a:xfrm>
          </p:grpSpPr>
          <p:sp>
            <p:nvSpPr>
              <p:cNvPr id="1152" name="Google Shape;1152;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4" name="Google Shape;1154;g249b1444476_3_239"/>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155" name="Google Shape;1155;g249b1444476_3_239"/>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156" name="Google Shape;1156;g249b1444476_3_239"/>
            <p:cNvGrpSpPr/>
            <p:nvPr/>
          </p:nvGrpSpPr>
          <p:grpSpPr>
            <a:xfrm>
              <a:off x="1066975" y="2835875"/>
              <a:ext cx="332700" cy="712925"/>
              <a:chOff x="3128750" y="2285050"/>
              <a:chExt cx="332700" cy="712925"/>
            </a:xfrm>
          </p:grpSpPr>
          <p:sp>
            <p:nvSpPr>
              <p:cNvPr id="1157" name="Google Shape;1157;g249b1444476_3_2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g249b1444476_3_2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9" name="Google Shape;1159;g249b1444476_3_239"/>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160" name="Google Shape;1160;g249b1444476_3_239"/>
            <p:cNvGrpSpPr/>
            <p:nvPr/>
          </p:nvGrpSpPr>
          <p:grpSpPr>
            <a:xfrm>
              <a:off x="4810525" y="2835875"/>
              <a:ext cx="332700" cy="712925"/>
              <a:chOff x="4373175" y="2285050"/>
              <a:chExt cx="332700" cy="712925"/>
            </a:xfrm>
          </p:grpSpPr>
          <p:sp>
            <p:nvSpPr>
              <p:cNvPr id="1161" name="Google Shape;1161;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3" name="Google Shape;1163;g249b1444476_3_239"/>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164" name="Google Shape;1164;g249b1444476_3_239"/>
            <p:cNvGrpSpPr/>
            <p:nvPr/>
          </p:nvGrpSpPr>
          <p:grpSpPr>
            <a:xfrm>
              <a:off x="6025325" y="2835875"/>
              <a:ext cx="332700" cy="712925"/>
              <a:chOff x="4373175" y="2285050"/>
              <a:chExt cx="332700" cy="712925"/>
            </a:xfrm>
          </p:grpSpPr>
          <p:sp>
            <p:nvSpPr>
              <p:cNvPr id="1165" name="Google Shape;1165;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7" name="Google Shape;1167;g249b1444476_3_239"/>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168" name="Google Shape;1168;g249b1444476_3_239"/>
            <p:cNvGrpSpPr/>
            <p:nvPr/>
          </p:nvGrpSpPr>
          <p:grpSpPr>
            <a:xfrm>
              <a:off x="7307175" y="2835875"/>
              <a:ext cx="332700" cy="712925"/>
              <a:chOff x="4373175" y="2285050"/>
              <a:chExt cx="332700" cy="712925"/>
            </a:xfrm>
          </p:grpSpPr>
          <p:sp>
            <p:nvSpPr>
              <p:cNvPr id="1169" name="Google Shape;1169;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1" name="Google Shape;1171;g249b1444476_3_239"/>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172" name="Google Shape;1172;g249b1444476_3_239"/>
            <p:cNvGrpSpPr/>
            <p:nvPr/>
          </p:nvGrpSpPr>
          <p:grpSpPr>
            <a:xfrm>
              <a:off x="5434475" y="2835863"/>
              <a:ext cx="332700" cy="712925"/>
              <a:chOff x="4373175" y="2285050"/>
              <a:chExt cx="332700" cy="712925"/>
            </a:xfrm>
          </p:grpSpPr>
          <p:sp>
            <p:nvSpPr>
              <p:cNvPr id="1173" name="Google Shape;1173;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5" name="Google Shape;1175;g249b1444476_3_239"/>
            <p:cNvGrpSpPr/>
            <p:nvPr/>
          </p:nvGrpSpPr>
          <p:grpSpPr>
            <a:xfrm>
              <a:off x="4188300" y="2835863"/>
              <a:ext cx="332700" cy="712925"/>
              <a:chOff x="4373175" y="2285050"/>
              <a:chExt cx="332700" cy="712925"/>
            </a:xfrm>
          </p:grpSpPr>
          <p:sp>
            <p:nvSpPr>
              <p:cNvPr id="1176" name="Google Shape;1176;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178" name="Google Shape;1178;g249b1444476_3_239"/>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179" name="Google Shape;1179;g249b1444476_3_239"/>
          <p:cNvGrpSpPr/>
          <p:nvPr/>
        </p:nvGrpSpPr>
        <p:grpSpPr>
          <a:xfrm>
            <a:off x="1594550" y="2379674"/>
            <a:ext cx="5954899" cy="1263470"/>
            <a:chOff x="380544" y="2690146"/>
            <a:chExt cx="8043900" cy="1706700"/>
          </a:xfrm>
        </p:grpSpPr>
        <p:sp>
          <p:nvSpPr>
            <p:cNvPr id="1180" name="Google Shape;1180;g249b1444476_3_239"/>
            <p:cNvSpPr/>
            <p:nvPr/>
          </p:nvSpPr>
          <p:spPr>
            <a:xfrm>
              <a:off x="380544" y="2690146"/>
              <a:ext cx="8043900" cy="17067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1" name="Google Shape;1181;g249b1444476_3_239"/>
            <p:cNvGrpSpPr/>
            <p:nvPr/>
          </p:nvGrpSpPr>
          <p:grpSpPr>
            <a:xfrm>
              <a:off x="2351300" y="2835875"/>
              <a:ext cx="332700" cy="712925"/>
              <a:chOff x="3128750" y="2285050"/>
              <a:chExt cx="332700" cy="712925"/>
            </a:xfrm>
          </p:grpSpPr>
          <p:sp>
            <p:nvSpPr>
              <p:cNvPr id="1182" name="Google Shape;1182;g249b1444476_3_2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249b1444476_3_2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4" name="Google Shape;1184;g249b1444476_3_239"/>
            <p:cNvGrpSpPr/>
            <p:nvPr/>
          </p:nvGrpSpPr>
          <p:grpSpPr>
            <a:xfrm>
              <a:off x="3595725" y="2835875"/>
              <a:ext cx="332700" cy="712925"/>
              <a:chOff x="4373175" y="2285050"/>
              <a:chExt cx="332700" cy="712925"/>
            </a:xfrm>
          </p:grpSpPr>
          <p:sp>
            <p:nvSpPr>
              <p:cNvPr id="1185" name="Google Shape;1185;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7" name="Google Shape;1187;g249b1444476_3_239"/>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188" name="Google Shape;1188;g249b1444476_3_239"/>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189" name="Google Shape;1189;g249b1444476_3_239"/>
            <p:cNvGrpSpPr/>
            <p:nvPr/>
          </p:nvGrpSpPr>
          <p:grpSpPr>
            <a:xfrm>
              <a:off x="1066975" y="2835875"/>
              <a:ext cx="332700" cy="712925"/>
              <a:chOff x="3128750" y="2285050"/>
              <a:chExt cx="332700" cy="712925"/>
            </a:xfrm>
          </p:grpSpPr>
          <p:sp>
            <p:nvSpPr>
              <p:cNvPr id="1190" name="Google Shape;1190;g249b1444476_3_2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249b1444476_3_2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2" name="Google Shape;1192;g249b1444476_3_239"/>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193" name="Google Shape;1193;g249b1444476_3_239"/>
            <p:cNvGrpSpPr/>
            <p:nvPr/>
          </p:nvGrpSpPr>
          <p:grpSpPr>
            <a:xfrm>
              <a:off x="4810525" y="2835875"/>
              <a:ext cx="332700" cy="712925"/>
              <a:chOff x="4373175" y="2285050"/>
              <a:chExt cx="332700" cy="712925"/>
            </a:xfrm>
          </p:grpSpPr>
          <p:sp>
            <p:nvSpPr>
              <p:cNvPr id="1194" name="Google Shape;1194;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6" name="Google Shape;1196;g249b1444476_3_239"/>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197" name="Google Shape;1197;g249b1444476_3_239"/>
            <p:cNvGrpSpPr/>
            <p:nvPr/>
          </p:nvGrpSpPr>
          <p:grpSpPr>
            <a:xfrm>
              <a:off x="6025325" y="2835875"/>
              <a:ext cx="332700" cy="712925"/>
              <a:chOff x="4373175" y="2285050"/>
              <a:chExt cx="332700" cy="712925"/>
            </a:xfrm>
          </p:grpSpPr>
          <p:sp>
            <p:nvSpPr>
              <p:cNvPr id="1198" name="Google Shape;1198;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0" name="Google Shape;1200;g249b1444476_3_239"/>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201" name="Google Shape;1201;g249b1444476_3_239"/>
            <p:cNvGrpSpPr/>
            <p:nvPr/>
          </p:nvGrpSpPr>
          <p:grpSpPr>
            <a:xfrm>
              <a:off x="7307175" y="2835875"/>
              <a:ext cx="332700" cy="712925"/>
              <a:chOff x="4373175" y="2285050"/>
              <a:chExt cx="332700" cy="712925"/>
            </a:xfrm>
          </p:grpSpPr>
          <p:sp>
            <p:nvSpPr>
              <p:cNvPr id="1202" name="Google Shape;1202;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4" name="Google Shape;1204;g249b1444476_3_239"/>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205" name="Google Shape;1205;g249b1444476_3_239"/>
            <p:cNvGrpSpPr/>
            <p:nvPr/>
          </p:nvGrpSpPr>
          <p:grpSpPr>
            <a:xfrm>
              <a:off x="5434475" y="2835863"/>
              <a:ext cx="332700" cy="712925"/>
              <a:chOff x="4373175" y="2285050"/>
              <a:chExt cx="332700" cy="712925"/>
            </a:xfrm>
          </p:grpSpPr>
          <p:sp>
            <p:nvSpPr>
              <p:cNvPr id="1206" name="Google Shape;1206;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8" name="Google Shape;1208;g249b1444476_3_239"/>
            <p:cNvGrpSpPr/>
            <p:nvPr/>
          </p:nvGrpSpPr>
          <p:grpSpPr>
            <a:xfrm>
              <a:off x="4188300" y="2835863"/>
              <a:ext cx="332700" cy="712925"/>
              <a:chOff x="4373175" y="2285050"/>
              <a:chExt cx="332700" cy="712925"/>
            </a:xfrm>
          </p:grpSpPr>
          <p:sp>
            <p:nvSpPr>
              <p:cNvPr id="1209" name="Google Shape;1209;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11" name="Google Shape;1211;g249b1444476_3_239"/>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212" name="Google Shape;1212;g249b1444476_3_239"/>
          <p:cNvGrpSpPr/>
          <p:nvPr/>
        </p:nvGrpSpPr>
        <p:grpSpPr>
          <a:xfrm>
            <a:off x="1594550" y="3754474"/>
            <a:ext cx="5954899" cy="1263470"/>
            <a:chOff x="380544" y="2690146"/>
            <a:chExt cx="8043900" cy="1706700"/>
          </a:xfrm>
        </p:grpSpPr>
        <p:sp>
          <p:nvSpPr>
            <p:cNvPr id="1213" name="Google Shape;1213;g249b1444476_3_239"/>
            <p:cNvSpPr/>
            <p:nvPr/>
          </p:nvSpPr>
          <p:spPr>
            <a:xfrm>
              <a:off x="380544" y="2690146"/>
              <a:ext cx="8043900" cy="17067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4" name="Google Shape;1214;g249b1444476_3_239"/>
            <p:cNvGrpSpPr/>
            <p:nvPr/>
          </p:nvGrpSpPr>
          <p:grpSpPr>
            <a:xfrm>
              <a:off x="2351300" y="2835875"/>
              <a:ext cx="332700" cy="712925"/>
              <a:chOff x="3128750" y="2285050"/>
              <a:chExt cx="332700" cy="712925"/>
            </a:xfrm>
          </p:grpSpPr>
          <p:sp>
            <p:nvSpPr>
              <p:cNvPr id="1215" name="Google Shape;1215;g249b1444476_3_2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g249b1444476_3_2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7" name="Google Shape;1217;g249b1444476_3_239"/>
            <p:cNvGrpSpPr/>
            <p:nvPr/>
          </p:nvGrpSpPr>
          <p:grpSpPr>
            <a:xfrm>
              <a:off x="3595725" y="2835875"/>
              <a:ext cx="332700" cy="712925"/>
              <a:chOff x="4373175" y="2285050"/>
              <a:chExt cx="332700" cy="712925"/>
            </a:xfrm>
          </p:grpSpPr>
          <p:sp>
            <p:nvSpPr>
              <p:cNvPr id="1218" name="Google Shape;1218;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0" name="Google Shape;1220;g249b1444476_3_239"/>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221" name="Google Shape;1221;g249b1444476_3_239"/>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222" name="Google Shape;1222;g249b1444476_3_239"/>
            <p:cNvGrpSpPr/>
            <p:nvPr/>
          </p:nvGrpSpPr>
          <p:grpSpPr>
            <a:xfrm>
              <a:off x="1066975" y="2835875"/>
              <a:ext cx="332700" cy="712925"/>
              <a:chOff x="3128750" y="2285050"/>
              <a:chExt cx="332700" cy="712925"/>
            </a:xfrm>
          </p:grpSpPr>
          <p:sp>
            <p:nvSpPr>
              <p:cNvPr id="1223" name="Google Shape;1223;g249b1444476_3_239"/>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g249b1444476_3_239"/>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5" name="Google Shape;1225;g249b1444476_3_239"/>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226" name="Google Shape;1226;g249b1444476_3_239"/>
            <p:cNvGrpSpPr/>
            <p:nvPr/>
          </p:nvGrpSpPr>
          <p:grpSpPr>
            <a:xfrm>
              <a:off x="4810525" y="2835875"/>
              <a:ext cx="332700" cy="712925"/>
              <a:chOff x="4373175" y="2285050"/>
              <a:chExt cx="332700" cy="712925"/>
            </a:xfrm>
          </p:grpSpPr>
          <p:sp>
            <p:nvSpPr>
              <p:cNvPr id="1227" name="Google Shape;1227;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9" name="Google Shape;1229;g249b1444476_3_239"/>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230" name="Google Shape;1230;g249b1444476_3_239"/>
            <p:cNvGrpSpPr/>
            <p:nvPr/>
          </p:nvGrpSpPr>
          <p:grpSpPr>
            <a:xfrm>
              <a:off x="6025325" y="2835875"/>
              <a:ext cx="332700" cy="712925"/>
              <a:chOff x="4373175" y="2285050"/>
              <a:chExt cx="332700" cy="712925"/>
            </a:xfrm>
          </p:grpSpPr>
          <p:sp>
            <p:nvSpPr>
              <p:cNvPr id="1231" name="Google Shape;1231;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3" name="Google Shape;1233;g249b1444476_3_239"/>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234" name="Google Shape;1234;g249b1444476_3_239"/>
            <p:cNvGrpSpPr/>
            <p:nvPr/>
          </p:nvGrpSpPr>
          <p:grpSpPr>
            <a:xfrm>
              <a:off x="7307175" y="2835875"/>
              <a:ext cx="332700" cy="712925"/>
              <a:chOff x="4373175" y="2285050"/>
              <a:chExt cx="332700" cy="712925"/>
            </a:xfrm>
          </p:grpSpPr>
          <p:sp>
            <p:nvSpPr>
              <p:cNvPr id="1235" name="Google Shape;1235;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7" name="Google Shape;1237;g249b1444476_3_239"/>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238" name="Google Shape;1238;g249b1444476_3_239"/>
            <p:cNvGrpSpPr/>
            <p:nvPr/>
          </p:nvGrpSpPr>
          <p:grpSpPr>
            <a:xfrm>
              <a:off x="5434475" y="2835863"/>
              <a:ext cx="332700" cy="712925"/>
              <a:chOff x="4373175" y="2285050"/>
              <a:chExt cx="332700" cy="712925"/>
            </a:xfrm>
          </p:grpSpPr>
          <p:sp>
            <p:nvSpPr>
              <p:cNvPr id="1239" name="Google Shape;1239;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1" name="Google Shape;1241;g249b1444476_3_239"/>
            <p:cNvGrpSpPr/>
            <p:nvPr/>
          </p:nvGrpSpPr>
          <p:grpSpPr>
            <a:xfrm>
              <a:off x="4188300" y="2835863"/>
              <a:ext cx="332700" cy="712925"/>
              <a:chOff x="4373175" y="2285050"/>
              <a:chExt cx="332700" cy="712925"/>
            </a:xfrm>
          </p:grpSpPr>
          <p:sp>
            <p:nvSpPr>
              <p:cNvPr id="1242" name="Google Shape;1242;g249b1444476_3_239"/>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g249b1444476_3_239"/>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44" name="Google Shape;1244;g249b1444476_3_239"/>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sp>
        <p:nvSpPr>
          <p:cNvPr id="1245" name="Google Shape;1245;g249b1444476_3_239"/>
          <p:cNvSpPr/>
          <p:nvPr/>
        </p:nvSpPr>
        <p:spPr>
          <a:xfrm>
            <a:off x="4777650" y="146875"/>
            <a:ext cx="3713700" cy="581700"/>
          </a:xfrm>
          <a:prstGeom prst="wedgeRectCallout">
            <a:avLst>
              <a:gd fmla="val -34917" name="adj1"/>
              <a:gd fmla="val 77523"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Hoe kunnen we consumenten </a:t>
            </a:r>
            <a:r>
              <a:rPr lang="en-US">
                <a:solidFill>
                  <a:schemeClr val="dk1"/>
                </a:solidFill>
              </a:rPr>
              <a:t>informeren </a:t>
            </a:r>
            <a:r>
              <a:rPr b="0" i="0" lang="en-US" sz="1400" u="none" cap="none" strike="noStrike">
                <a:solidFill>
                  <a:schemeClr val="dk1"/>
                </a:solidFill>
                <a:latin typeface="Arial"/>
                <a:ea typeface="Arial"/>
                <a:cs typeface="Arial"/>
                <a:sym typeface="Arial"/>
              </a:rPr>
              <a:t>over de circulariteit van producten?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g1e37c5c60d9_1_0"/>
          <p:cNvPicPr preferRelativeResize="0"/>
          <p:nvPr/>
        </p:nvPicPr>
        <p:blipFill rotWithShape="1">
          <a:blip r:embed="rId3">
            <a:alphaModFix/>
          </a:blip>
          <a:srcRect b="0" l="0" r="0" t="0"/>
          <a:stretch/>
        </p:blipFill>
        <p:spPr>
          <a:xfrm>
            <a:off x="356179" y="3637230"/>
            <a:ext cx="1358572" cy="593301"/>
          </a:xfrm>
          <a:prstGeom prst="rect">
            <a:avLst/>
          </a:prstGeom>
          <a:noFill/>
          <a:ln>
            <a:noFill/>
          </a:ln>
        </p:spPr>
      </p:pic>
      <p:sp>
        <p:nvSpPr>
          <p:cNvPr id="563" name="Google Shape;563;g1e37c5c60d9_1_0"/>
          <p:cNvSpPr txBox="1"/>
          <p:nvPr>
            <p:ph type="ctrTitle"/>
          </p:nvPr>
        </p:nvSpPr>
        <p:spPr>
          <a:xfrm>
            <a:off x="423844" y="767994"/>
            <a:ext cx="5967600" cy="1554900"/>
          </a:xfrm>
          <a:prstGeom prst="rect">
            <a:avLst/>
          </a:prstGeom>
          <a:noFill/>
          <a:ln>
            <a:noFill/>
          </a:ln>
        </p:spPr>
        <p:txBody>
          <a:bodyPr anchorCtr="0" anchor="t"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74665"/>
              <a:buFont typeface="Arial"/>
              <a:buNone/>
            </a:pPr>
            <a:r>
              <a:rPr lang="en-US" sz="3750"/>
              <a:t>Expert Café</a:t>
            </a:r>
            <a:endParaRPr sz="3750"/>
          </a:p>
          <a:p>
            <a:pPr indent="0" lvl="0" marL="0" rtl="0" algn="l">
              <a:lnSpc>
                <a:spcPct val="100000"/>
              </a:lnSpc>
              <a:spcBef>
                <a:spcPts val="0"/>
              </a:spcBef>
              <a:spcAft>
                <a:spcPts val="0"/>
              </a:spcAft>
              <a:buClr>
                <a:schemeClr val="dk1"/>
              </a:buClr>
              <a:buSzPct val="78945"/>
              <a:buFont typeface="Arial"/>
              <a:buNone/>
            </a:pPr>
            <a:r>
              <a:rPr b="0" lang="en-US" sz="1900"/>
              <a:t>24 mei 2023</a:t>
            </a:r>
            <a:endParaRPr b="0" sz="1900"/>
          </a:p>
          <a:p>
            <a:pPr indent="0" lvl="0" marL="0" rtl="0" algn="l">
              <a:lnSpc>
                <a:spcPct val="90000"/>
              </a:lnSpc>
              <a:spcBef>
                <a:spcPts val="0"/>
              </a:spcBef>
              <a:spcAft>
                <a:spcPts val="0"/>
              </a:spcAft>
              <a:buClr>
                <a:schemeClr val="dk1"/>
              </a:buClr>
              <a:buSzPct val="100000"/>
              <a:buFont typeface="Arial"/>
              <a:buNone/>
            </a:pPr>
            <a:r>
              <a:t/>
            </a:r>
            <a:endParaRPr b="0" sz="2900"/>
          </a:p>
          <a:p>
            <a:pPr indent="0" lvl="0" marL="0" rtl="0" algn="l">
              <a:lnSpc>
                <a:spcPct val="90000"/>
              </a:lnSpc>
              <a:spcBef>
                <a:spcPts val="0"/>
              </a:spcBef>
              <a:spcAft>
                <a:spcPts val="0"/>
              </a:spcAft>
              <a:buClr>
                <a:schemeClr val="dk1"/>
              </a:buClr>
              <a:buSzPct val="107691"/>
              <a:buFont typeface="Arial"/>
              <a:buNone/>
            </a:pPr>
            <a:r>
              <a:rPr b="0" lang="en-US" sz="2600"/>
              <a:t>Circulaire ketensamenwerking</a:t>
            </a:r>
            <a:endParaRPr b="0" sz="2600"/>
          </a:p>
          <a:p>
            <a:pPr indent="0" lvl="0" marL="0" rtl="0" algn="l">
              <a:lnSpc>
                <a:spcPct val="90000"/>
              </a:lnSpc>
              <a:spcBef>
                <a:spcPts val="0"/>
              </a:spcBef>
              <a:spcAft>
                <a:spcPts val="0"/>
              </a:spcAft>
              <a:buClr>
                <a:schemeClr val="dk1"/>
              </a:buClr>
              <a:buSzPct val="107691"/>
              <a:buFont typeface="Arial"/>
              <a:buNone/>
            </a:pPr>
            <a:r>
              <a:t/>
            </a:r>
            <a:endParaRPr b="0" sz="2600"/>
          </a:p>
          <a:p>
            <a:pPr indent="0" lvl="0" marL="0" rtl="0" algn="l">
              <a:lnSpc>
                <a:spcPct val="90000"/>
              </a:lnSpc>
              <a:spcBef>
                <a:spcPts val="0"/>
              </a:spcBef>
              <a:spcAft>
                <a:spcPts val="0"/>
              </a:spcAft>
              <a:buClr>
                <a:schemeClr val="dk1"/>
              </a:buClr>
              <a:buSzPct val="107691"/>
              <a:buFont typeface="Arial"/>
              <a:buNone/>
            </a:pPr>
            <a:r>
              <a:t/>
            </a:r>
            <a:endParaRPr b="0" sz="2600"/>
          </a:p>
          <a:p>
            <a:pPr indent="0" lvl="0" marL="0" rtl="0" algn="l">
              <a:lnSpc>
                <a:spcPct val="90000"/>
              </a:lnSpc>
              <a:spcBef>
                <a:spcPts val="0"/>
              </a:spcBef>
              <a:spcAft>
                <a:spcPts val="0"/>
              </a:spcAft>
              <a:buClr>
                <a:schemeClr val="dk1"/>
              </a:buClr>
              <a:buSzPct val="139999"/>
              <a:buFont typeface="Arial"/>
              <a:buNone/>
            </a:pPr>
            <a:r>
              <a:rPr lang="en-US" sz="2000"/>
              <a:t>P</a:t>
            </a:r>
            <a:r>
              <a:rPr lang="en-US" sz="2000">
                <a:solidFill>
                  <a:srgbClr val="000000"/>
                </a:solidFill>
              </a:rPr>
              <a:t>latform Circular design </a:t>
            </a:r>
            <a:r>
              <a:rPr lang="en-US" sz="2000" u="sng">
                <a:solidFill>
                  <a:schemeClr val="accent1"/>
                </a:solidFill>
                <a:hlinkClick r:id="rId4">
                  <a:extLst>
                    <a:ext uri="{A12FA001-AC4F-418D-AE19-62706E023703}">
                      <ahyp:hlinkClr val="tx"/>
                    </a:ext>
                  </a:extLst>
                </a:hlinkClick>
              </a:rPr>
              <a:t>www.circonnect.org</a:t>
            </a:r>
            <a:endParaRPr b="0" sz="1600">
              <a:solidFill>
                <a:schemeClr val="accent1"/>
              </a:solidFill>
            </a:endParaRPr>
          </a:p>
          <a:p>
            <a:pPr indent="0" lvl="0" marL="0" rtl="0" algn="l">
              <a:lnSpc>
                <a:spcPct val="100000"/>
              </a:lnSpc>
              <a:spcBef>
                <a:spcPts val="0"/>
              </a:spcBef>
              <a:spcAft>
                <a:spcPts val="0"/>
              </a:spcAft>
              <a:buClr>
                <a:srgbClr val="000000"/>
              </a:buClr>
              <a:buSzPct val="88887"/>
              <a:buFont typeface="Arial"/>
              <a:buNone/>
            </a:pPr>
            <a:r>
              <a:t/>
            </a:r>
            <a:endParaRPr b="0" sz="1800">
              <a:solidFill>
                <a:srgbClr val="000000"/>
              </a:solidFill>
            </a:endParaRPr>
          </a:p>
          <a:p>
            <a:pPr indent="0" lvl="0" marL="0" rtl="0" algn="l">
              <a:lnSpc>
                <a:spcPct val="100000"/>
              </a:lnSpc>
              <a:spcBef>
                <a:spcPts val="0"/>
              </a:spcBef>
              <a:spcAft>
                <a:spcPts val="0"/>
              </a:spcAft>
              <a:buClr>
                <a:srgbClr val="000000"/>
              </a:buClr>
              <a:buSzPct val="88887"/>
              <a:buFont typeface="Arial"/>
              <a:buNone/>
            </a:pPr>
            <a:r>
              <a:rPr b="0" lang="en-US" sz="1800">
                <a:solidFill>
                  <a:srgbClr val="000000"/>
                </a:solidFill>
              </a:rPr>
              <a:t>Organiserende partners:</a:t>
            </a:r>
            <a:endParaRPr/>
          </a:p>
        </p:txBody>
      </p:sp>
      <p:pic>
        <p:nvPicPr>
          <p:cNvPr id="564" name="Google Shape;564;g1e37c5c60d9_1_0"/>
          <p:cNvPicPr preferRelativeResize="0"/>
          <p:nvPr/>
        </p:nvPicPr>
        <p:blipFill rotWithShape="1">
          <a:blip r:embed="rId5">
            <a:alphaModFix/>
          </a:blip>
          <a:srcRect b="0" l="0" r="0" t="0"/>
          <a:stretch/>
        </p:blipFill>
        <p:spPr>
          <a:xfrm>
            <a:off x="423863" y="241884"/>
            <a:ext cx="1494644" cy="218083"/>
          </a:xfrm>
          <a:prstGeom prst="rect">
            <a:avLst/>
          </a:prstGeom>
          <a:noFill/>
          <a:ln>
            <a:noFill/>
          </a:ln>
        </p:spPr>
      </p:pic>
      <p:pic>
        <p:nvPicPr>
          <p:cNvPr id="565" name="Google Shape;565;g1e37c5c60d9_1_0"/>
          <p:cNvPicPr preferRelativeResize="0"/>
          <p:nvPr/>
        </p:nvPicPr>
        <p:blipFill rotWithShape="1">
          <a:blip r:embed="rId3">
            <a:alphaModFix/>
          </a:blip>
          <a:srcRect b="0" l="0" r="0" t="0"/>
          <a:stretch/>
        </p:blipFill>
        <p:spPr>
          <a:xfrm>
            <a:off x="356179" y="3637230"/>
            <a:ext cx="1358572" cy="593301"/>
          </a:xfrm>
          <a:prstGeom prst="rect">
            <a:avLst/>
          </a:prstGeom>
          <a:noFill/>
          <a:ln>
            <a:noFill/>
          </a:ln>
        </p:spPr>
      </p:pic>
      <p:pic>
        <p:nvPicPr>
          <p:cNvPr id="566" name="Google Shape;566;g1e37c5c60d9_1_0"/>
          <p:cNvPicPr preferRelativeResize="0"/>
          <p:nvPr/>
        </p:nvPicPr>
        <p:blipFill rotWithShape="1">
          <a:blip r:embed="rId6">
            <a:alphaModFix/>
          </a:blip>
          <a:srcRect b="0" l="0" r="0" t="0"/>
          <a:stretch/>
        </p:blipFill>
        <p:spPr>
          <a:xfrm>
            <a:off x="1918504" y="3559129"/>
            <a:ext cx="1428750" cy="809625"/>
          </a:xfrm>
          <a:prstGeom prst="rect">
            <a:avLst/>
          </a:prstGeom>
          <a:noFill/>
          <a:ln>
            <a:noFill/>
          </a:ln>
        </p:spPr>
      </p:pic>
      <p:pic>
        <p:nvPicPr>
          <p:cNvPr id="567" name="Google Shape;567;g1e37c5c60d9_1_0"/>
          <p:cNvPicPr preferRelativeResize="0"/>
          <p:nvPr/>
        </p:nvPicPr>
        <p:blipFill rotWithShape="1">
          <a:blip r:embed="rId7">
            <a:alphaModFix/>
          </a:blip>
          <a:srcRect b="0" l="0" r="0" t="0"/>
          <a:stretch/>
        </p:blipFill>
        <p:spPr>
          <a:xfrm>
            <a:off x="3551001" y="3645875"/>
            <a:ext cx="1200374" cy="636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g248520cb940_0_800"/>
          <p:cNvSpPr/>
          <p:nvPr/>
        </p:nvSpPr>
        <p:spPr>
          <a:xfrm>
            <a:off x="3794275" y="930575"/>
            <a:ext cx="5871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g248520cb940_0_800"/>
          <p:cNvSpPr/>
          <p:nvPr/>
        </p:nvSpPr>
        <p:spPr>
          <a:xfrm>
            <a:off x="6564625" y="904963"/>
            <a:ext cx="5694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g248520cb940_0_800"/>
          <p:cNvSpPr/>
          <p:nvPr/>
        </p:nvSpPr>
        <p:spPr>
          <a:xfrm>
            <a:off x="5631100" y="930575"/>
            <a:ext cx="5694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g248520cb940_0_800"/>
          <p:cNvSpPr/>
          <p:nvPr/>
        </p:nvSpPr>
        <p:spPr>
          <a:xfrm>
            <a:off x="4745575" y="930575"/>
            <a:ext cx="5214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g248520cb940_0_800"/>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1255" name="Google Shape;1255;g248520cb940_0_800"/>
          <p:cNvGrpSpPr/>
          <p:nvPr/>
        </p:nvGrpSpPr>
        <p:grpSpPr>
          <a:xfrm>
            <a:off x="1594550" y="2379674"/>
            <a:ext cx="5954899" cy="1263470"/>
            <a:chOff x="380544" y="2690146"/>
            <a:chExt cx="8043900" cy="1706700"/>
          </a:xfrm>
        </p:grpSpPr>
        <p:sp>
          <p:nvSpPr>
            <p:cNvPr id="1256" name="Google Shape;1256;g248520cb940_0_800"/>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57" name="Google Shape;1257;g248520cb940_0_800"/>
            <p:cNvGrpSpPr/>
            <p:nvPr/>
          </p:nvGrpSpPr>
          <p:grpSpPr>
            <a:xfrm>
              <a:off x="2351300" y="2835875"/>
              <a:ext cx="332700" cy="712925"/>
              <a:chOff x="3128750" y="2285050"/>
              <a:chExt cx="332700" cy="712925"/>
            </a:xfrm>
          </p:grpSpPr>
          <p:sp>
            <p:nvSpPr>
              <p:cNvPr id="1258" name="Google Shape;1258;g248520cb940_0_80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248520cb940_0_80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0" name="Google Shape;1260;g248520cb940_0_800"/>
            <p:cNvGrpSpPr/>
            <p:nvPr/>
          </p:nvGrpSpPr>
          <p:grpSpPr>
            <a:xfrm>
              <a:off x="3595725" y="2835875"/>
              <a:ext cx="332700" cy="712925"/>
              <a:chOff x="4373175" y="2285050"/>
              <a:chExt cx="332700" cy="712925"/>
            </a:xfrm>
          </p:grpSpPr>
          <p:sp>
            <p:nvSpPr>
              <p:cNvPr id="1261" name="Google Shape;1261;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3" name="Google Shape;1263;g248520cb940_0_800"/>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264" name="Google Shape;1264;g248520cb940_0_800"/>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265" name="Google Shape;1265;g248520cb940_0_800"/>
            <p:cNvGrpSpPr/>
            <p:nvPr/>
          </p:nvGrpSpPr>
          <p:grpSpPr>
            <a:xfrm>
              <a:off x="1066975" y="2835875"/>
              <a:ext cx="332700" cy="712925"/>
              <a:chOff x="3128750" y="2285050"/>
              <a:chExt cx="332700" cy="712925"/>
            </a:xfrm>
          </p:grpSpPr>
          <p:sp>
            <p:nvSpPr>
              <p:cNvPr id="1266" name="Google Shape;1266;g248520cb940_0_80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g248520cb940_0_80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8" name="Google Shape;1268;g248520cb940_0_800"/>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269" name="Google Shape;1269;g248520cb940_0_800"/>
            <p:cNvGrpSpPr/>
            <p:nvPr/>
          </p:nvGrpSpPr>
          <p:grpSpPr>
            <a:xfrm>
              <a:off x="4810525" y="2835875"/>
              <a:ext cx="332700" cy="712925"/>
              <a:chOff x="4373175" y="2285050"/>
              <a:chExt cx="332700" cy="712925"/>
            </a:xfrm>
          </p:grpSpPr>
          <p:sp>
            <p:nvSpPr>
              <p:cNvPr id="1270" name="Google Shape;1270;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2" name="Google Shape;1272;g248520cb940_0_800"/>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273" name="Google Shape;1273;g248520cb940_0_800"/>
            <p:cNvGrpSpPr/>
            <p:nvPr/>
          </p:nvGrpSpPr>
          <p:grpSpPr>
            <a:xfrm>
              <a:off x="6025325" y="2835875"/>
              <a:ext cx="332700" cy="712925"/>
              <a:chOff x="4373175" y="2285050"/>
              <a:chExt cx="332700" cy="712925"/>
            </a:xfrm>
          </p:grpSpPr>
          <p:sp>
            <p:nvSpPr>
              <p:cNvPr id="1274" name="Google Shape;1274;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76" name="Google Shape;1276;g248520cb940_0_800"/>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277" name="Google Shape;1277;g248520cb940_0_800"/>
            <p:cNvGrpSpPr/>
            <p:nvPr/>
          </p:nvGrpSpPr>
          <p:grpSpPr>
            <a:xfrm>
              <a:off x="7307175" y="2835875"/>
              <a:ext cx="332700" cy="712925"/>
              <a:chOff x="4373175" y="2285050"/>
              <a:chExt cx="332700" cy="712925"/>
            </a:xfrm>
          </p:grpSpPr>
          <p:sp>
            <p:nvSpPr>
              <p:cNvPr id="1278" name="Google Shape;1278;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80" name="Google Shape;1280;g248520cb940_0_800"/>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281" name="Google Shape;1281;g248520cb940_0_800"/>
            <p:cNvGrpSpPr/>
            <p:nvPr/>
          </p:nvGrpSpPr>
          <p:grpSpPr>
            <a:xfrm>
              <a:off x="5434475" y="2835863"/>
              <a:ext cx="332700" cy="712925"/>
              <a:chOff x="4373175" y="2285050"/>
              <a:chExt cx="332700" cy="712925"/>
            </a:xfrm>
          </p:grpSpPr>
          <p:sp>
            <p:nvSpPr>
              <p:cNvPr id="1282" name="Google Shape;1282;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84" name="Google Shape;1284;g248520cb940_0_800"/>
            <p:cNvGrpSpPr/>
            <p:nvPr/>
          </p:nvGrpSpPr>
          <p:grpSpPr>
            <a:xfrm>
              <a:off x="4188300" y="2835863"/>
              <a:ext cx="332700" cy="712925"/>
              <a:chOff x="4373175" y="2285050"/>
              <a:chExt cx="332700" cy="712925"/>
            </a:xfrm>
          </p:grpSpPr>
          <p:sp>
            <p:nvSpPr>
              <p:cNvPr id="1285" name="Google Shape;1285;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287" name="Google Shape;1287;g248520cb940_0_800"/>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288" name="Google Shape;1288;g248520cb940_0_800"/>
          <p:cNvGrpSpPr/>
          <p:nvPr/>
        </p:nvGrpSpPr>
        <p:grpSpPr>
          <a:xfrm>
            <a:off x="1594550" y="3754474"/>
            <a:ext cx="5954899" cy="1263470"/>
            <a:chOff x="380544" y="2690146"/>
            <a:chExt cx="8043900" cy="1706700"/>
          </a:xfrm>
        </p:grpSpPr>
        <p:sp>
          <p:nvSpPr>
            <p:cNvPr id="1289" name="Google Shape;1289;g248520cb940_0_800"/>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90" name="Google Shape;1290;g248520cb940_0_800"/>
            <p:cNvGrpSpPr/>
            <p:nvPr/>
          </p:nvGrpSpPr>
          <p:grpSpPr>
            <a:xfrm>
              <a:off x="2351300" y="2835875"/>
              <a:ext cx="332700" cy="712925"/>
              <a:chOff x="3128750" y="2285050"/>
              <a:chExt cx="332700" cy="712925"/>
            </a:xfrm>
          </p:grpSpPr>
          <p:sp>
            <p:nvSpPr>
              <p:cNvPr id="1291" name="Google Shape;1291;g248520cb940_0_80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g248520cb940_0_80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3" name="Google Shape;1293;g248520cb940_0_800"/>
            <p:cNvGrpSpPr/>
            <p:nvPr/>
          </p:nvGrpSpPr>
          <p:grpSpPr>
            <a:xfrm>
              <a:off x="3595725" y="2835875"/>
              <a:ext cx="332700" cy="712925"/>
              <a:chOff x="4373175" y="2285050"/>
              <a:chExt cx="332700" cy="712925"/>
            </a:xfrm>
          </p:grpSpPr>
          <p:sp>
            <p:nvSpPr>
              <p:cNvPr id="1294" name="Google Shape;1294;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6" name="Google Shape;1296;g248520cb940_0_800"/>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297" name="Google Shape;1297;g248520cb940_0_800"/>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298" name="Google Shape;1298;g248520cb940_0_800"/>
            <p:cNvGrpSpPr/>
            <p:nvPr/>
          </p:nvGrpSpPr>
          <p:grpSpPr>
            <a:xfrm>
              <a:off x="1066975" y="2835875"/>
              <a:ext cx="332700" cy="712925"/>
              <a:chOff x="3128750" y="2285050"/>
              <a:chExt cx="332700" cy="712925"/>
            </a:xfrm>
          </p:grpSpPr>
          <p:sp>
            <p:nvSpPr>
              <p:cNvPr id="1299" name="Google Shape;1299;g248520cb940_0_80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g248520cb940_0_80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1" name="Google Shape;1301;g248520cb940_0_800"/>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302" name="Google Shape;1302;g248520cb940_0_800"/>
            <p:cNvGrpSpPr/>
            <p:nvPr/>
          </p:nvGrpSpPr>
          <p:grpSpPr>
            <a:xfrm>
              <a:off x="4810525" y="2835875"/>
              <a:ext cx="332700" cy="712925"/>
              <a:chOff x="4373175" y="2285050"/>
              <a:chExt cx="332700" cy="712925"/>
            </a:xfrm>
          </p:grpSpPr>
          <p:sp>
            <p:nvSpPr>
              <p:cNvPr id="1303" name="Google Shape;1303;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5" name="Google Shape;1305;g248520cb940_0_800"/>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306" name="Google Shape;1306;g248520cb940_0_800"/>
            <p:cNvGrpSpPr/>
            <p:nvPr/>
          </p:nvGrpSpPr>
          <p:grpSpPr>
            <a:xfrm>
              <a:off x="6025325" y="2835875"/>
              <a:ext cx="332700" cy="712925"/>
              <a:chOff x="4373175" y="2285050"/>
              <a:chExt cx="332700" cy="712925"/>
            </a:xfrm>
          </p:grpSpPr>
          <p:sp>
            <p:nvSpPr>
              <p:cNvPr id="1307" name="Google Shape;1307;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9" name="Google Shape;1309;g248520cb940_0_800"/>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310" name="Google Shape;1310;g248520cb940_0_800"/>
            <p:cNvGrpSpPr/>
            <p:nvPr/>
          </p:nvGrpSpPr>
          <p:grpSpPr>
            <a:xfrm>
              <a:off x="7307175" y="2835875"/>
              <a:ext cx="332700" cy="712925"/>
              <a:chOff x="4373175" y="2285050"/>
              <a:chExt cx="332700" cy="712925"/>
            </a:xfrm>
          </p:grpSpPr>
          <p:sp>
            <p:nvSpPr>
              <p:cNvPr id="1311" name="Google Shape;1311;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13" name="Google Shape;1313;g248520cb940_0_800"/>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314" name="Google Shape;1314;g248520cb940_0_800"/>
            <p:cNvGrpSpPr/>
            <p:nvPr/>
          </p:nvGrpSpPr>
          <p:grpSpPr>
            <a:xfrm>
              <a:off x="5434475" y="2835863"/>
              <a:ext cx="332700" cy="712925"/>
              <a:chOff x="4373175" y="2285050"/>
              <a:chExt cx="332700" cy="712925"/>
            </a:xfrm>
          </p:grpSpPr>
          <p:sp>
            <p:nvSpPr>
              <p:cNvPr id="1315" name="Google Shape;1315;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7" name="Google Shape;1317;g248520cb940_0_800"/>
            <p:cNvGrpSpPr/>
            <p:nvPr/>
          </p:nvGrpSpPr>
          <p:grpSpPr>
            <a:xfrm>
              <a:off x="4188300" y="2835863"/>
              <a:ext cx="332700" cy="712925"/>
              <a:chOff x="4373175" y="2285050"/>
              <a:chExt cx="332700" cy="712925"/>
            </a:xfrm>
          </p:grpSpPr>
          <p:sp>
            <p:nvSpPr>
              <p:cNvPr id="1318" name="Google Shape;1318;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20" name="Google Shape;1320;g248520cb940_0_800"/>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321" name="Google Shape;1321;g248520cb940_0_800"/>
          <p:cNvGrpSpPr/>
          <p:nvPr/>
        </p:nvGrpSpPr>
        <p:grpSpPr>
          <a:xfrm>
            <a:off x="1594550" y="1004874"/>
            <a:ext cx="5954899" cy="1263470"/>
            <a:chOff x="380544" y="2690146"/>
            <a:chExt cx="8043900" cy="1706700"/>
          </a:xfrm>
        </p:grpSpPr>
        <p:sp>
          <p:nvSpPr>
            <p:cNvPr id="1322" name="Google Shape;1322;g248520cb940_0_800"/>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3" name="Google Shape;1323;g248520cb940_0_800"/>
            <p:cNvGrpSpPr/>
            <p:nvPr/>
          </p:nvGrpSpPr>
          <p:grpSpPr>
            <a:xfrm>
              <a:off x="2351300" y="2835875"/>
              <a:ext cx="332700" cy="712925"/>
              <a:chOff x="3128750" y="2285050"/>
              <a:chExt cx="332700" cy="712925"/>
            </a:xfrm>
          </p:grpSpPr>
          <p:sp>
            <p:nvSpPr>
              <p:cNvPr id="1324" name="Google Shape;1324;g248520cb940_0_80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g248520cb940_0_80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6" name="Google Shape;1326;g248520cb940_0_800"/>
            <p:cNvGrpSpPr/>
            <p:nvPr/>
          </p:nvGrpSpPr>
          <p:grpSpPr>
            <a:xfrm>
              <a:off x="3595725" y="2835875"/>
              <a:ext cx="332700" cy="712925"/>
              <a:chOff x="4373175" y="2285050"/>
              <a:chExt cx="332700" cy="712925"/>
            </a:xfrm>
          </p:grpSpPr>
          <p:sp>
            <p:nvSpPr>
              <p:cNvPr id="1327" name="Google Shape;1327;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9" name="Google Shape;1329;g248520cb940_0_800"/>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330" name="Google Shape;1330;g248520cb940_0_800"/>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331" name="Google Shape;1331;g248520cb940_0_800"/>
            <p:cNvGrpSpPr/>
            <p:nvPr/>
          </p:nvGrpSpPr>
          <p:grpSpPr>
            <a:xfrm>
              <a:off x="1066975" y="2835875"/>
              <a:ext cx="332700" cy="712925"/>
              <a:chOff x="3128750" y="2285050"/>
              <a:chExt cx="332700" cy="712925"/>
            </a:xfrm>
          </p:grpSpPr>
          <p:sp>
            <p:nvSpPr>
              <p:cNvPr id="1332" name="Google Shape;1332;g248520cb940_0_800"/>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g248520cb940_0_800"/>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4" name="Google Shape;1334;g248520cb940_0_800"/>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335" name="Google Shape;1335;g248520cb940_0_800"/>
            <p:cNvGrpSpPr/>
            <p:nvPr/>
          </p:nvGrpSpPr>
          <p:grpSpPr>
            <a:xfrm>
              <a:off x="4810525" y="2835875"/>
              <a:ext cx="332700" cy="712925"/>
              <a:chOff x="4373175" y="2285050"/>
              <a:chExt cx="332700" cy="712925"/>
            </a:xfrm>
          </p:grpSpPr>
          <p:sp>
            <p:nvSpPr>
              <p:cNvPr id="1336" name="Google Shape;1336;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8" name="Google Shape;1338;g248520cb940_0_800"/>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339" name="Google Shape;1339;g248520cb940_0_800"/>
            <p:cNvGrpSpPr/>
            <p:nvPr/>
          </p:nvGrpSpPr>
          <p:grpSpPr>
            <a:xfrm>
              <a:off x="6025325" y="2835875"/>
              <a:ext cx="332700" cy="712925"/>
              <a:chOff x="4373175" y="2285050"/>
              <a:chExt cx="332700" cy="712925"/>
            </a:xfrm>
          </p:grpSpPr>
          <p:sp>
            <p:nvSpPr>
              <p:cNvPr id="1340" name="Google Shape;1340;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2" name="Google Shape;1342;g248520cb940_0_800"/>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343" name="Google Shape;1343;g248520cb940_0_800"/>
            <p:cNvGrpSpPr/>
            <p:nvPr/>
          </p:nvGrpSpPr>
          <p:grpSpPr>
            <a:xfrm>
              <a:off x="7307175" y="2835875"/>
              <a:ext cx="332700" cy="712925"/>
              <a:chOff x="4373175" y="2285050"/>
              <a:chExt cx="332700" cy="712925"/>
            </a:xfrm>
          </p:grpSpPr>
          <p:sp>
            <p:nvSpPr>
              <p:cNvPr id="1344" name="Google Shape;1344;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6" name="Google Shape;1346;g248520cb940_0_800"/>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347" name="Google Shape;1347;g248520cb940_0_800"/>
            <p:cNvGrpSpPr/>
            <p:nvPr/>
          </p:nvGrpSpPr>
          <p:grpSpPr>
            <a:xfrm>
              <a:off x="5434475" y="2835863"/>
              <a:ext cx="332700" cy="712925"/>
              <a:chOff x="4373175" y="2285050"/>
              <a:chExt cx="332700" cy="712925"/>
            </a:xfrm>
          </p:grpSpPr>
          <p:sp>
            <p:nvSpPr>
              <p:cNvPr id="1348" name="Google Shape;1348;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0" name="Google Shape;1350;g248520cb940_0_800"/>
            <p:cNvGrpSpPr/>
            <p:nvPr/>
          </p:nvGrpSpPr>
          <p:grpSpPr>
            <a:xfrm>
              <a:off x="4188300" y="2835863"/>
              <a:ext cx="332700" cy="712925"/>
              <a:chOff x="4373175" y="2285050"/>
              <a:chExt cx="332700" cy="712925"/>
            </a:xfrm>
          </p:grpSpPr>
          <p:sp>
            <p:nvSpPr>
              <p:cNvPr id="1351" name="Google Shape;1351;g248520cb940_0_800"/>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g248520cb940_0_800"/>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353" name="Google Shape;1353;g248520cb940_0_800"/>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sp>
        <p:nvSpPr>
          <p:cNvPr id="1354" name="Google Shape;1354;g248520cb940_0_800"/>
          <p:cNvSpPr/>
          <p:nvPr/>
        </p:nvSpPr>
        <p:spPr>
          <a:xfrm>
            <a:off x="5049000" y="151050"/>
            <a:ext cx="3922800" cy="499800"/>
          </a:xfrm>
          <a:prstGeom prst="wedgeRectCallout">
            <a:avLst>
              <a:gd fmla="val 7149" name="adj1"/>
              <a:gd fmla="val 112595" name="adj2"/>
            </a:avLst>
          </a:prstGeom>
          <a:solidFill>
            <a:srgbClr val="FFC7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Kunnen we de afgedankte producten gebruiken als grondstof voor nieuwe producten?</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g248520cb940_0_34"/>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ketensamenwerking?</a:t>
            </a:r>
            <a:endParaRPr b="0" i="0" sz="1400" u="none" cap="none" strike="noStrike">
              <a:solidFill>
                <a:srgbClr val="000000"/>
              </a:solidFill>
              <a:latin typeface="Arial"/>
              <a:ea typeface="Arial"/>
              <a:cs typeface="Arial"/>
              <a:sym typeface="Arial"/>
            </a:endParaRPr>
          </a:p>
        </p:txBody>
      </p:sp>
      <p:sp>
        <p:nvSpPr>
          <p:cNvPr id="1360" name="Google Shape;1360;g248520cb940_0_34"/>
          <p:cNvSpPr txBox="1"/>
          <p:nvPr>
            <p:ph type="title"/>
          </p:nvPr>
        </p:nvSpPr>
        <p:spPr>
          <a:xfrm>
            <a:off x="394372" y="1320455"/>
            <a:ext cx="8229600" cy="37791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3200"/>
              <a:buNone/>
            </a:pPr>
            <a:r>
              <a:rPr lang="en-US" sz="2000"/>
              <a:t>Samenwerking partners in de keten </a:t>
            </a:r>
            <a:endParaRPr sz="2000"/>
          </a:p>
        </p:txBody>
      </p:sp>
      <p:sp>
        <p:nvSpPr>
          <p:cNvPr id="1361" name="Google Shape;1361;g248520cb940_0_34"/>
          <p:cNvSpPr/>
          <p:nvPr/>
        </p:nvSpPr>
        <p:spPr>
          <a:xfrm>
            <a:off x="4739225" y="2765809"/>
            <a:ext cx="36831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248520cb940_0_34"/>
          <p:cNvSpPr/>
          <p:nvPr/>
        </p:nvSpPr>
        <p:spPr>
          <a:xfrm>
            <a:off x="4739225" y="3567473"/>
            <a:ext cx="36831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248520cb940_0_34"/>
          <p:cNvSpPr/>
          <p:nvPr/>
        </p:nvSpPr>
        <p:spPr>
          <a:xfrm>
            <a:off x="4739225" y="1964145"/>
            <a:ext cx="36831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g249b1444476_3_345"/>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ketensamenwerking?</a:t>
            </a:r>
            <a:endParaRPr b="0" i="0" sz="1400" u="none" cap="none" strike="noStrike">
              <a:solidFill>
                <a:srgbClr val="000000"/>
              </a:solidFill>
              <a:latin typeface="Arial"/>
              <a:ea typeface="Arial"/>
              <a:cs typeface="Arial"/>
              <a:sym typeface="Arial"/>
            </a:endParaRPr>
          </a:p>
        </p:txBody>
      </p:sp>
      <p:sp>
        <p:nvSpPr>
          <p:cNvPr id="1369" name="Google Shape;1369;g249b1444476_3_345"/>
          <p:cNvSpPr txBox="1"/>
          <p:nvPr>
            <p:ph type="title"/>
          </p:nvPr>
        </p:nvSpPr>
        <p:spPr>
          <a:xfrm>
            <a:off x="394372" y="1328005"/>
            <a:ext cx="8229600" cy="37791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3200"/>
              <a:buNone/>
            </a:pPr>
            <a:r>
              <a:rPr lang="en-US" sz="2000"/>
              <a:t>Samenwerking partners in de keten </a:t>
            </a:r>
            <a:endParaRPr sz="2000"/>
          </a:p>
          <a:p>
            <a:pPr indent="457200" lvl="0" marL="457200" rtl="0" algn="l">
              <a:lnSpc>
                <a:spcPct val="110000"/>
              </a:lnSpc>
              <a:spcBef>
                <a:spcPts val="0"/>
              </a:spcBef>
              <a:spcAft>
                <a:spcPts val="0"/>
              </a:spcAft>
              <a:buSzPts val="3200"/>
              <a:buNone/>
            </a:pPr>
            <a:r>
              <a:rPr lang="en-US" sz="2000"/>
              <a:t>of collega’s in de branche</a:t>
            </a:r>
            <a:endParaRPr sz="2000"/>
          </a:p>
          <a:p>
            <a:pPr indent="0" lvl="0" marL="457200" rtl="0" algn="l">
              <a:lnSpc>
                <a:spcPct val="110000"/>
              </a:lnSpc>
              <a:spcBef>
                <a:spcPts val="0"/>
              </a:spcBef>
              <a:spcAft>
                <a:spcPts val="0"/>
              </a:spcAft>
              <a:buNone/>
            </a:pPr>
            <a:r>
              <a:t/>
            </a:r>
            <a:endParaRPr sz="2000"/>
          </a:p>
        </p:txBody>
      </p:sp>
      <p:sp>
        <p:nvSpPr>
          <p:cNvPr id="1370" name="Google Shape;1370;g249b1444476_3_345"/>
          <p:cNvSpPr/>
          <p:nvPr/>
        </p:nvSpPr>
        <p:spPr>
          <a:xfrm>
            <a:off x="4739225" y="2765809"/>
            <a:ext cx="36831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g249b1444476_3_345"/>
          <p:cNvSpPr/>
          <p:nvPr/>
        </p:nvSpPr>
        <p:spPr>
          <a:xfrm>
            <a:off x="4739225" y="3567473"/>
            <a:ext cx="36831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g249b1444476_3_345"/>
          <p:cNvSpPr/>
          <p:nvPr/>
        </p:nvSpPr>
        <p:spPr>
          <a:xfrm>
            <a:off x="4739225" y="1964145"/>
            <a:ext cx="36831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g249b1444476_3_345"/>
          <p:cNvSpPr/>
          <p:nvPr/>
        </p:nvSpPr>
        <p:spPr>
          <a:xfrm rot="5400000">
            <a:off x="5362662" y="2744950"/>
            <a:ext cx="24360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g249b1444476_3_345"/>
          <p:cNvSpPr/>
          <p:nvPr/>
        </p:nvSpPr>
        <p:spPr>
          <a:xfrm rot="5400000">
            <a:off x="4561000" y="2744950"/>
            <a:ext cx="24360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g249b1444476_3_345"/>
          <p:cNvSpPr/>
          <p:nvPr/>
        </p:nvSpPr>
        <p:spPr>
          <a:xfrm rot="5400000">
            <a:off x="6164325" y="2744950"/>
            <a:ext cx="2436000" cy="660000"/>
          </a:xfrm>
          <a:prstGeom prst="rect">
            <a:avLst/>
          </a:prstGeom>
          <a:solidFill>
            <a:srgbClr val="FFC717">
              <a:alpha val="2431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g249b1444476_3_78"/>
          <p:cNvSpPr txBox="1"/>
          <p:nvPr/>
        </p:nvSpPr>
        <p:spPr>
          <a:xfrm>
            <a:off x="2021675" y="499775"/>
            <a:ext cx="61596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sp>
        <p:nvSpPr>
          <p:cNvPr id="1385" name="Google Shape;1385;g248520cb940_0_57"/>
          <p:cNvSpPr txBox="1"/>
          <p:nvPr/>
        </p:nvSpPr>
        <p:spPr>
          <a:xfrm>
            <a:off x="2021675" y="499775"/>
            <a:ext cx="61329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jullie</a:t>
            </a:r>
            <a:endParaRPr b="0" i="0" sz="1400" u="none" cap="none" strike="noStrike">
              <a:solidFill>
                <a:srgbClr val="000000"/>
              </a:solidFill>
              <a:highlight>
                <a:srgbClr val="FFC717"/>
              </a:highlight>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g249b1444476_3_83"/>
          <p:cNvSpPr txBox="1"/>
          <p:nvPr/>
        </p:nvSpPr>
        <p:spPr>
          <a:xfrm>
            <a:off x="2021675" y="499775"/>
            <a:ext cx="61194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jullie</a:t>
            </a:r>
            <a:endParaRPr b="0" i="0" sz="1400" u="none" cap="none" strike="noStrike">
              <a:solidFill>
                <a:srgbClr val="000000"/>
              </a:solidFill>
              <a:highlight>
                <a:srgbClr val="FFC717"/>
              </a:highlight>
              <a:latin typeface="Arial"/>
              <a:ea typeface="Arial"/>
              <a:cs typeface="Arial"/>
              <a:sym typeface="Arial"/>
            </a:endParaRPr>
          </a:p>
        </p:txBody>
      </p:sp>
      <p:sp>
        <p:nvSpPr>
          <p:cNvPr id="1391" name="Google Shape;1391;g249b1444476_3_83"/>
          <p:cNvSpPr txBox="1"/>
          <p:nvPr>
            <p:ph type="title"/>
          </p:nvPr>
        </p:nvSpPr>
        <p:spPr>
          <a:xfrm>
            <a:off x="381000" y="1530150"/>
            <a:ext cx="8229600" cy="3481500"/>
          </a:xfrm>
          <a:prstGeom prst="rect">
            <a:avLst/>
          </a:prstGeom>
          <a:noFill/>
          <a:ln>
            <a:noFill/>
          </a:ln>
        </p:spPr>
        <p:txBody>
          <a:bodyPr anchorCtr="0" anchor="t" bIns="91425" lIns="91425" spcFirstLastPara="1" rIns="91425" wrap="square" tIns="91425">
            <a:normAutofit/>
          </a:bodyPr>
          <a:lstStyle/>
          <a:p>
            <a:pPr indent="0" lvl="0" marL="0" rtl="0" algn="l">
              <a:lnSpc>
                <a:spcPct val="150000"/>
              </a:lnSpc>
              <a:spcBef>
                <a:spcPts val="0"/>
              </a:spcBef>
              <a:spcAft>
                <a:spcPts val="0"/>
              </a:spcAft>
              <a:buClr>
                <a:schemeClr val="dk1"/>
              </a:buClr>
              <a:buSzPts val="1066"/>
              <a:buNone/>
            </a:pPr>
            <a:r>
              <a:rPr b="1" lang="en-US" sz="1066">
                <a:solidFill>
                  <a:schemeClr val="dk1"/>
                </a:solidFill>
              </a:rPr>
              <a:t>Communicatie</a:t>
            </a:r>
            <a:r>
              <a:rPr lang="en-US" sz="1066">
                <a:solidFill>
                  <a:schemeClr val="dk1"/>
                </a:solidFill>
              </a:rPr>
              <a:t>: Onvoldoende afstemming van strategische (circulaire) doelstellingen, meenemen/overtuigen van ketenpartners op circulariteit</a:t>
            </a:r>
            <a:endParaRPr sz="1066">
              <a:solidFill>
                <a:schemeClr val="dk1"/>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Geduld: </a:t>
            </a:r>
            <a:r>
              <a:rPr lang="en-US" sz="1066">
                <a:solidFill>
                  <a:schemeClr val="dk1"/>
                </a:solidFill>
              </a:rPr>
              <a:t>het kan lang duren (door grootte van de groep, door belangen, etc)</a:t>
            </a:r>
            <a:endParaRPr b="1" sz="1066">
              <a:solidFill>
                <a:srgbClr val="000000"/>
              </a:solidFill>
            </a:endParaRPr>
          </a:p>
          <a:p>
            <a:pPr indent="0" lvl="0" marL="0" rtl="0" algn="l">
              <a:lnSpc>
                <a:spcPct val="150000"/>
              </a:lnSpc>
              <a:spcBef>
                <a:spcPts val="0"/>
              </a:spcBef>
              <a:spcAft>
                <a:spcPts val="0"/>
              </a:spcAft>
              <a:buSzPts val="1066"/>
              <a:buNone/>
            </a:pPr>
            <a:r>
              <a:rPr b="1" lang="en-US" sz="1066">
                <a:solidFill>
                  <a:schemeClr val="dk1"/>
                </a:solidFill>
              </a:rPr>
              <a:t>Vertrouwen</a:t>
            </a:r>
            <a:r>
              <a:rPr lang="en-US" sz="1066">
                <a:solidFill>
                  <a:schemeClr val="dk1"/>
                </a:solidFill>
              </a:rPr>
              <a:t>: wantrouwen naar elkaar, informatie delen tussen bedrijven gaat lastig</a:t>
            </a:r>
            <a:endParaRPr sz="1066">
              <a:solidFill>
                <a:schemeClr val="dk1"/>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Financiering:</a:t>
            </a:r>
            <a:r>
              <a:rPr lang="en-US" sz="1066">
                <a:solidFill>
                  <a:schemeClr val="dk1"/>
                </a:solidFill>
              </a:rPr>
              <a:t> Geen geld beschikbaar</a:t>
            </a:r>
            <a:endParaRPr sz="1066">
              <a:solidFill>
                <a:schemeClr val="dk1"/>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Belangen</a:t>
            </a:r>
            <a:r>
              <a:rPr lang="en-US" sz="1066">
                <a:solidFill>
                  <a:schemeClr val="dk1"/>
                </a:solidFill>
              </a:rPr>
              <a:t>: Veel verschillende en schijnbaar conflicterende belangen</a:t>
            </a:r>
            <a:endParaRPr sz="1066">
              <a:solidFill>
                <a:schemeClr val="dk1"/>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Rollen</a:t>
            </a:r>
            <a:r>
              <a:rPr lang="en-US" sz="1066">
                <a:solidFill>
                  <a:schemeClr val="dk1"/>
                </a:solidFill>
              </a:rPr>
              <a:t>: De rol van de ontwerper wordt vaak beperkter gezien. Teveel directeuren of juist betrokkenen met te weinig zeggenschap</a:t>
            </a:r>
            <a:endParaRPr b="1" sz="1066">
              <a:solidFill>
                <a:srgbClr val="000000"/>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Netwerk</a:t>
            </a:r>
            <a:r>
              <a:rPr lang="en-US" sz="1066">
                <a:solidFill>
                  <a:schemeClr val="dk1"/>
                </a:solidFill>
              </a:rPr>
              <a:t>: de juiste partijen vinden en aan elkaar koppelen</a:t>
            </a:r>
            <a:endParaRPr sz="1066">
              <a:solidFill>
                <a:schemeClr val="dk1"/>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Kennis</a:t>
            </a:r>
            <a:r>
              <a:rPr lang="en-US" sz="1066">
                <a:solidFill>
                  <a:schemeClr val="dk1"/>
                </a:solidFill>
              </a:rPr>
              <a:t>: Gebrek aan kennis, ontbrekende gestandaardiseerde productdata</a:t>
            </a:r>
            <a:endParaRPr b="1" sz="1066">
              <a:solidFill>
                <a:schemeClr val="dk1"/>
              </a:solidFill>
            </a:endParaRPr>
          </a:p>
          <a:p>
            <a:pPr indent="0" lvl="0" marL="0" rtl="0" algn="l">
              <a:lnSpc>
                <a:spcPct val="150000"/>
              </a:lnSpc>
              <a:spcBef>
                <a:spcPts val="0"/>
              </a:spcBef>
              <a:spcAft>
                <a:spcPts val="0"/>
              </a:spcAft>
              <a:buClr>
                <a:schemeClr val="dk1"/>
              </a:buClr>
              <a:buSzPts val="1066"/>
              <a:buNone/>
            </a:pPr>
            <a:r>
              <a:rPr b="1" lang="en-US" sz="1066">
                <a:solidFill>
                  <a:schemeClr val="dk1"/>
                </a:solidFill>
              </a:rPr>
              <a:t>Aanpak</a:t>
            </a:r>
            <a:r>
              <a:rPr lang="en-US" sz="1066">
                <a:solidFill>
                  <a:schemeClr val="dk1"/>
                </a:solidFill>
              </a:rPr>
              <a:t>: Geen goed projectplan. </a:t>
            </a:r>
            <a:endParaRPr sz="1400">
              <a:solidFill>
                <a:srgbClr val="000000"/>
              </a:solidFill>
            </a:endParaRPr>
          </a:p>
          <a:p>
            <a:pPr indent="0" lvl="0" marL="0" rtl="0" algn="l">
              <a:lnSpc>
                <a:spcPct val="150000"/>
              </a:lnSpc>
              <a:spcBef>
                <a:spcPts val="0"/>
              </a:spcBef>
              <a:spcAft>
                <a:spcPts val="0"/>
              </a:spcAft>
              <a:buSzPts val="3556"/>
              <a:buNone/>
            </a:pPr>
            <a:r>
              <a:t/>
            </a:r>
            <a:endParaRPr sz="1400">
              <a:solidFill>
                <a:srgbClr val="000000"/>
              </a:solidFill>
            </a:endParaRPr>
          </a:p>
          <a:p>
            <a:pPr indent="0" lvl="0" marL="0" rtl="0" algn="l">
              <a:lnSpc>
                <a:spcPct val="150000"/>
              </a:lnSpc>
              <a:spcBef>
                <a:spcPts val="0"/>
              </a:spcBef>
              <a:spcAft>
                <a:spcPts val="0"/>
              </a:spcAft>
              <a:buSzPts val="3556"/>
              <a:buNone/>
            </a:pPr>
            <a:r>
              <a:t/>
            </a:r>
            <a:endParaRPr sz="14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g249b1444476_3_131"/>
          <p:cNvSpPr txBox="1"/>
          <p:nvPr/>
        </p:nvSpPr>
        <p:spPr>
          <a:xfrm>
            <a:off x="2021674" y="499775"/>
            <a:ext cx="65889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CIRCO trainers</a:t>
            </a:r>
            <a:endParaRPr b="0" i="0" sz="1400" u="none" cap="none" strike="noStrike">
              <a:solidFill>
                <a:srgbClr val="000000"/>
              </a:solidFill>
              <a:highlight>
                <a:srgbClr val="FFC717"/>
              </a:highlight>
              <a:latin typeface="Arial"/>
              <a:ea typeface="Arial"/>
              <a:cs typeface="Arial"/>
              <a:sym typeface="Arial"/>
            </a:endParaRPr>
          </a:p>
        </p:txBody>
      </p:sp>
      <p:sp>
        <p:nvSpPr>
          <p:cNvPr id="1397" name="Google Shape;1397;g249b1444476_3_131"/>
          <p:cNvSpPr txBox="1"/>
          <p:nvPr>
            <p:ph type="title"/>
          </p:nvPr>
        </p:nvSpPr>
        <p:spPr>
          <a:xfrm>
            <a:off x="381000" y="1530150"/>
            <a:ext cx="8229600" cy="34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50000"/>
              </a:lnSpc>
              <a:spcBef>
                <a:spcPts val="0"/>
              </a:spcBef>
              <a:spcAft>
                <a:spcPts val="0"/>
              </a:spcAft>
              <a:buClr>
                <a:schemeClr val="dk1"/>
              </a:buClr>
              <a:buSzPct val="100000"/>
              <a:buNone/>
            </a:pPr>
            <a:r>
              <a:rPr b="1" lang="en-US" sz="1177">
                <a:solidFill>
                  <a:schemeClr val="dk1"/>
                </a:solidFill>
              </a:rPr>
              <a:t>Financiering:</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None/>
            </a:pPr>
            <a:r>
              <a:rPr lang="en-US" sz="1177">
                <a:solidFill>
                  <a:schemeClr val="dk1"/>
                </a:solidFill>
              </a:rPr>
              <a:t>+	Circulaire oplossingen vragen vandaag extra kosten en geven morgen pas de voordelen, dat geeft financiële onzekerheid</a:t>
            </a:r>
            <a:endParaRPr sz="1177">
              <a:solidFill>
                <a:schemeClr val="dk1"/>
              </a:solidFill>
            </a:endParaRPr>
          </a:p>
          <a:p>
            <a:pPr indent="0" lvl="0" marL="0" rtl="0" algn="l">
              <a:lnSpc>
                <a:spcPct val="150000"/>
              </a:lnSpc>
              <a:spcBef>
                <a:spcPts val="0"/>
              </a:spcBef>
              <a:spcAft>
                <a:spcPts val="0"/>
              </a:spcAft>
              <a:buNone/>
            </a:pPr>
            <a:r>
              <a:rPr lang="en-US" sz="1177">
                <a:solidFill>
                  <a:schemeClr val="dk1"/>
                </a:solidFill>
              </a:rPr>
              <a:t>+ 	Design thinking is juist het bewegen ondanks dat er veel onzekerheden zijn</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Belangen</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Belangen veranderen door het project heen</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r>
              <a:rPr b="1" lang="en-US" sz="1177">
                <a:solidFill>
                  <a:schemeClr val="dk1"/>
                </a:solidFill>
              </a:rPr>
              <a:t>Meetbaarheid</a:t>
            </a:r>
            <a:r>
              <a:rPr lang="en-US" sz="1177">
                <a:solidFill>
                  <a:schemeClr val="dk1"/>
                </a:solidFill>
              </a:rPr>
              <a:t>:	Er is een grote focus op het meten van resultaten maar voor verduurzaming is dat vaak lastig</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r>
              <a:rPr b="1" lang="en-US" sz="1177">
                <a:solidFill>
                  <a:schemeClr val="dk1"/>
                </a:solidFill>
              </a:rPr>
              <a:t>Lokaal: </a:t>
            </a:r>
            <a:r>
              <a:rPr lang="en-US" sz="1177">
                <a:solidFill>
                  <a:schemeClr val="dk1"/>
                </a:solidFill>
              </a:rPr>
              <a:t>Een meer lokale supply chain opzetten</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r>
              <a:rPr b="1" lang="en-US" sz="1177">
                <a:solidFill>
                  <a:schemeClr val="dk1"/>
                </a:solidFill>
              </a:rPr>
              <a:t>Trends: </a:t>
            </a:r>
            <a:r>
              <a:rPr lang="en-US" sz="1177">
                <a:solidFill>
                  <a:schemeClr val="dk1"/>
                </a:solidFill>
              </a:rPr>
              <a:t>Doorbreken trendgevoelige ketens</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r>
              <a:rPr b="1" lang="en-US" sz="1177">
                <a:solidFill>
                  <a:schemeClr val="dk1"/>
                </a:solidFill>
              </a:rPr>
              <a:t>Fluctuatie: </a:t>
            </a:r>
            <a:r>
              <a:rPr lang="en-US" sz="1177">
                <a:solidFill>
                  <a:schemeClr val="dk1"/>
                </a:solidFill>
              </a:rPr>
              <a:t>Fluctuatie materiaalprijzen, maar ook recyclaatprijzen en beschikbaarheid</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r>
              <a:rPr b="1" lang="en-US" sz="1177">
                <a:solidFill>
                  <a:schemeClr val="dk1"/>
                </a:solidFill>
              </a:rPr>
              <a:t>Systemisch werken: </a:t>
            </a:r>
            <a:r>
              <a:rPr lang="en-US" sz="1177">
                <a:solidFill>
                  <a:schemeClr val="dk1"/>
                </a:solidFill>
              </a:rPr>
              <a:t>Uitdaging om in opdracht voor een klant systemisch te blijven denken als ontwerper</a:t>
            </a:r>
            <a:endParaRPr sz="1177">
              <a:solidFill>
                <a:schemeClr val="dk1"/>
              </a:solidFill>
            </a:endParaRPr>
          </a:p>
          <a:p>
            <a:pPr indent="0" lvl="0" marL="0" rtl="0" algn="l">
              <a:lnSpc>
                <a:spcPct val="150000"/>
              </a:lnSpc>
              <a:spcBef>
                <a:spcPts val="0"/>
              </a:spcBef>
              <a:spcAft>
                <a:spcPts val="0"/>
              </a:spcAft>
              <a:buSzPct val="228571"/>
              <a:buNone/>
            </a:pPr>
            <a:r>
              <a:t/>
            </a:r>
            <a:endParaRPr b="1"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1" name="Shape 1401"/>
        <p:cNvGrpSpPr/>
        <p:nvPr/>
      </p:nvGrpSpPr>
      <p:grpSpPr>
        <a:xfrm>
          <a:off x="0" y="0"/>
          <a:ext cx="0" cy="0"/>
          <a:chOff x="0" y="0"/>
          <a:chExt cx="0" cy="0"/>
        </a:xfrm>
      </p:grpSpPr>
      <p:sp>
        <p:nvSpPr>
          <p:cNvPr id="1402" name="Google Shape;1402;g249b1444476_3_192"/>
          <p:cNvSpPr/>
          <p:nvPr/>
        </p:nvSpPr>
        <p:spPr>
          <a:xfrm>
            <a:off x="414275" y="2229050"/>
            <a:ext cx="7767000" cy="262500"/>
          </a:xfrm>
          <a:prstGeom prst="rect">
            <a:avLst/>
          </a:prstGeom>
          <a:solidFill>
            <a:srgbClr val="FFC71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C717"/>
              </a:highlight>
            </a:endParaRPr>
          </a:p>
        </p:txBody>
      </p:sp>
      <p:sp>
        <p:nvSpPr>
          <p:cNvPr id="1403" name="Google Shape;1403;g249b1444476_3_192"/>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
        <p:nvSpPr>
          <p:cNvPr id="1404" name="Google Shape;1404;g249b1444476_3_192"/>
          <p:cNvSpPr txBox="1"/>
          <p:nvPr>
            <p:ph idx="4294967295"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SzPts val="2000"/>
              <a:buNone/>
            </a:pPr>
            <a:r>
              <a:rPr lang="en-US" sz="1800"/>
              <a:t>15:30		Introductie CIRCONNECT</a:t>
            </a:r>
            <a:endParaRPr sz="1800"/>
          </a:p>
          <a:p>
            <a:pPr indent="0" lvl="0" marL="0" rtl="0" algn="l">
              <a:lnSpc>
                <a:spcPct val="100000"/>
              </a:lnSpc>
              <a:spcBef>
                <a:spcPts val="400"/>
              </a:spcBef>
              <a:spcAft>
                <a:spcPts val="0"/>
              </a:spcAft>
              <a:buSzPts val="2000"/>
              <a:buNone/>
            </a:pPr>
            <a:r>
              <a:rPr lang="en-US" sz="1800"/>
              <a:t>15:35 		Introductie sessie en ketensamenwerking</a:t>
            </a:r>
            <a:endParaRPr sz="1800"/>
          </a:p>
          <a:p>
            <a:pPr indent="0" lvl="0" marL="0" rtl="0" algn="l">
              <a:lnSpc>
                <a:spcPct val="100000"/>
              </a:lnSpc>
              <a:spcBef>
                <a:spcPts val="400"/>
              </a:spcBef>
              <a:spcAft>
                <a:spcPts val="0"/>
              </a:spcAft>
              <a:buSzPts val="2000"/>
              <a:buNone/>
            </a:pPr>
            <a:r>
              <a:rPr lang="en-US" sz="1800"/>
              <a:t>15:45		Versnellingshuis: Rode Draden Analyse door Mara Haverkort </a:t>
            </a:r>
            <a:endParaRPr sz="1800"/>
          </a:p>
          <a:p>
            <a:pPr indent="457200" lvl="0" marL="914400" rtl="0" algn="l">
              <a:lnSpc>
                <a:spcPct val="100000"/>
              </a:lnSpc>
              <a:spcBef>
                <a:spcPts val="400"/>
              </a:spcBef>
              <a:spcAft>
                <a:spcPts val="0"/>
              </a:spcAft>
              <a:buSzPts val="2000"/>
              <a:buNone/>
            </a:pPr>
            <a:r>
              <a:rPr b="1" lang="en-US" sz="1800"/>
              <a:t>Poll 1</a:t>
            </a:r>
            <a:endParaRPr b="1" sz="1800"/>
          </a:p>
          <a:p>
            <a:pPr indent="0" lvl="0" marL="0" rtl="0" algn="l">
              <a:lnSpc>
                <a:spcPct val="100000"/>
              </a:lnSpc>
              <a:spcBef>
                <a:spcPts val="400"/>
              </a:spcBef>
              <a:spcAft>
                <a:spcPts val="0"/>
              </a:spcAft>
              <a:buSzPts val="2000"/>
              <a:buNone/>
            </a:pPr>
            <a:r>
              <a:rPr lang="en-US" sz="1800"/>
              <a:t>16:05		CIRCO: 13 Succesfactoren en geleerde lessen uit ketentracks</a:t>
            </a:r>
            <a:endParaRPr sz="1800"/>
          </a:p>
          <a:p>
            <a:pPr indent="457200" lvl="0" marL="914400" rtl="0" algn="l">
              <a:lnSpc>
                <a:spcPct val="100000"/>
              </a:lnSpc>
              <a:spcBef>
                <a:spcPts val="400"/>
              </a:spcBef>
              <a:spcAft>
                <a:spcPts val="0"/>
              </a:spcAft>
              <a:buSzPts val="2000"/>
              <a:buNone/>
            </a:pPr>
            <a:r>
              <a:rPr b="1" lang="en-US" sz="1800"/>
              <a:t>Poll 2</a:t>
            </a:r>
            <a:endParaRPr b="1" sz="1800"/>
          </a:p>
          <a:p>
            <a:pPr indent="0" lvl="0" marL="0" rtl="0" algn="l">
              <a:lnSpc>
                <a:spcPct val="100000"/>
              </a:lnSpc>
              <a:spcBef>
                <a:spcPts val="400"/>
              </a:spcBef>
              <a:spcAft>
                <a:spcPts val="0"/>
              </a:spcAft>
              <a:buSzPts val="2000"/>
              <a:buNone/>
            </a:pPr>
            <a:r>
              <a:rPr lang="en-US" sz="1800"/>
              <a:t>16:25		Discussies in break-outs</a:t>
            </a:r>
            <a:endParaRPr sz="1800"/>
          </a:p>
          <a:p>
            <a:pPr indent="0" lvl="0" marL="0" rtl="0" algn="l">
              <a:lnSpc>
                <a:spcPct val="100000"/>
              </a:lnSpc>
              <a:spcBef>
                <a:spcPts val="400"/>
              </a:spcBef>
              <a:spcAft>
                <a:spcPts val="0"/>
              </a:spcAft>
              <a:buSzPts val="2000"/>
              <a:buNone/>
            </a:pPr>
            <a:r>
              <a:rPr lang="en-US" sz="1800"/>
              <a:t>16:55		Conclusies en afsluiting</a:t>
            </a:r>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8" name="Shape 1408"/>
        <p:cNvGrpSpPr/>
        <p:nvPr/>
      </p:nvGrpSpPr>
      <p:grpSpPr>
        <a:xfrm>
          <a:off x="0" y="0"/>
          <a:ext cx="0" cy="0"/>
          <a:chOff x="0" y="0"/>
          <a:chExt cx="0" cy="0"/>
        </a:xfrm>
      </p:grpSpPr>
      <p:sp>
        <p:nvSpPr>
          <p:cNvPr id="1409" name="Google Shape;1409;g249b1444476_3_104"/>
          <p:cNvSpPr txBox="1"/>
          <p:nvPr/>
        </p:nvSpPr>
        <p:spPr>
          <a:xfrm>
            <a:off x="2021675" y="499775"/>
            <a:ext cx="61194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jullie</a:t>
            </a:r>
            <a:endParaRPr b="0" i="0" sz="1400" u="none" cap="none" strike="noStrike">
              <a:solidFill>
                <a:srgbClr val="000000"/>
              </a:solidFill>
              <a:highlight>
                <a:srgbClr val="FFC717"/>
              </a:highlight>
              <a:latin typeface="Arial"/>
              <a:ea typeface="Arial"/>
              <a:cs typeface="Arial"/>
              <a:sym typeface="Arial"/>
            </a:endParaRPr>
          </a:p>
        </p:txBody>
      </p:sp>
      <p:sp>
        <p:nvSpPr>
          <p:cNvPr id="1410" name="Google Shape;1410;g249b1444476_3_104"/>
          <p:cNvSpPr txBox="1"/>
          <p:nvPr>
            <p:ph type="title"/>
          </p:nvPr>
        </p:nvSpPr>
        <p:spPr>
          <a:xfrm>
            <a:off x="381000" y="1530150"/>
            <a:ext cx="8229600" cy="34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50000"/>
              </a:lnSpc>
              <a:spcBef>
                <a:spcPts val="0"/>
              </a:spcBef>
              <a:spcAft>
                <a:spcPts val="0"/>
              </a:spcAft>
              <a:buSzPct val="333542"/>
              <a:buNone/>
            </a:pPr>
            <a:r>
              <a:rPr b="1" lang="en-US" sz="1066">
                <a:solidFill>
                  <a:srgbClr val="000000"/>
                </a:solidFill>
              </a:rPr>
              <a:t>Sociale factoren onderbelicht</a:t>
            </a:r>
            <a:endParaRPr b="1" sz="1066">
              <a:solidFill>
                <a:srgbClr val="000000"/>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Communicatie</a:t>
            </a:r>
            <a:r>
              <a:rPr lang="en-US" sz="1066">
                <a:solidFill>
                  <a:schemeClr val="dk1"/>
                </a:solidFill>
              </a:rPr>
              <a:t>: Onvoldoende afstemming van strategische (circulaire) doelstellingen, meenemen/overtuigen van ketenpartners op circulariteit</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Geduld: </a:t>
            </a:r>
            <a:r>
              <a:rPr lang="en-US" sz="1066">
                <a:solidFill>
                  <a:schemeClr val="dk1"/>
                </a:solidFill>
              </a:rPr>
              <a:t>het kan lang duren (door grootte van de groep, door belangen, etc)</a:t>
            </a:r>
            <a:endParaRPr sz="1066">
              <a:solidFill>
                <a:schemeClr val="dk1"/>
              </a:solidFill>
            </a:endParaRPr>
          </a:p>
          <a:p>
            <a:pPr indent="0" lvl="0" marL="0" rtl="0" algn="l">
              <a:lnSpc>
                <a:spcPct val="150000"/>
              </a:lnSpc>
              <a:spcBef>
                <a:spcPts val="0"/>
              </a:spcBef>
              <a:spcAft>
                <a:spcPts val="0"/>
              </a:spcAft>
              <a:buSzPct val="333542"/>
              <a:buNone/>
            </a:pPr>
            <a:r>
              <a:rPr b="1" lang="en-US" sz="1066">
                <a:solidFill>
                  <a:srgbClr val="000000"/>
                </a:solidFill>
              </a:rPr>
              <a:t>Het mobiliseren van de keten is uitdagend </a:t>
            </a:r>
            <a:endParaRPr b="1" sz="1066">
              <a:solidFill>
                <a:srgbClr val="000000"/>
              </a:solidFill>
            </a:endParaRPr>
          </a:p>
          <a:p>
            <a:pPr indent="-289585" lvl="1" marL="914400" rtl="0" algn="l">
              <a:lnSpc>
                <a:spcPct val="150000"/>
              </a:lnSpc>
              <a:spcBef>
                <a:spcPts val="0"/>
              </a:spcBef>
              <a:spcAft>
                <a:spcPts val="0"/>
              </a:spcAft>
              <a:buSzPct val="100000"/>
              <a:buChar char="○"/>
            </a:pPr>
            <a:r>
              <a:rPr b="1" lang="en-US" sz="1066">
                <a:solidFill>
                  <a:schemeClr val="dk1"/>
                </a:solidFill>
              </a:rPr>
              <a:t>Vertrouwen</a:t>
            </a:r>
            <a:r>
              <a:rPr lang="en-US" sz="1066">
                <a:solidFill>
                  <a:schemeClr val="dk1"/>
                </a:solidFill>
              </a:rPr>
              <a:t>: wantrouwen naar elkaar, informatie delen tussen bedrijven gaat lastig</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Financiering:</a:t>
            </a:r>
            <a:r>
              <a:rPr lang="en-US" sz="1066">
                <a:solidFill>
                  <a:schemeClr val="dk1"/>
                </a:solidFill>
              </a:rPr>
              <a:t> Geen geld beschikbaar</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Belangen</a:t>
            </a:r>
            <a:r>
              <a:rPr lang="en-US" sz="1066">
                <a:solidFill>
                  <a:schemeClr val="dk1"/>
                </a:solidFill>
              </a:rPr>
              <a:t>: Veel verschillende en schijnbaar conflicterende belangen</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Rollen</a:t>
            </a:r>
            <a:r>
              <a:rPr lang="en-US" sz="1066">
                <a:solidFill>
                  <a:schemeClr val="dk1"/>
                </a:solidFill>
              </a:rPr>
              <a:t>: De rol van de ontwerper wordt vaak beperkter gezien. Teveel directeuren of juist betrokkenen met te weinig zeggenschap</a:t>
            </a:r>
            <a:endParaRPr sz="1066">
              <a:solidFill>
                <a:schemeClr val="dk1"/>
              </a:solidFill>
            </a:endParaRPr>
          </a:p>
          <a:p>
            <a:pPr indent="0" lvl="0" marL="0" rtl="0" algn="l">
              <a:lnSpc>
                <a:spcPct val="150000"/>
              </a:lnSpc>
              <a:spcBef>
                <a:spcPts val="0"/>
              </a:spcBef>
              <a:spcAft>
                <a:spcPts val="0"/>
              </a:spcAft>
              <a:buSzPct val="333542"/>
              <a:buNone/>
            </a:pPr>
            <a:r>
              <a:rPr b="1" lang="en-US" sz="1066">
                <a:solidFill>
                  <a:srgbClr val="000000"/>
                </a:solidFill>
              </a:rPr>
              <a:t>Bedrijven hebben onvoldoende zicht op de keten</a:t>
            </a:r>
            <a:endParaRPr b="1" sz="1066">
              <a:solidFill>
                <a:srgbClr val="000000"/>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Netwerk</a:t>
            </a:r>
            <a:r>
              <a:rPr lang="en-US" sz="1066">
                <a:solidFill>
                  <a:schemeClr val="dk1"/>
                </a:solidFill>
              </a:rPr>
              <a:t>: de juiste partijen vinden en aan elkaar koppelen</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Kennis</a:t>
            </a:r>
            <a:r>
              <a:rPr lang="en-US" sz="1066">
                <a:solidFill>
                  <a:schemeClr val="dk1"/>
                </a:solidFill>
              </a:rPr>
              <a:t>: Gebrek aan kennis, ontbrekende gestandaardiseerde productdata</a:t>
            </a:r>
            <a:endParaRPr b="1" sz="1066">
              <a:solidFill>
                <a:schemeClr val="dk1"/>
              </a:solidFill>
            </a:endParaRPr>
          </a:p>
          <a:p>
            <a:pPr indent="0" lvl="0" marL="0" rtl="0" algn="l">
              <a:lnSpc>
                <a:spcPct val="150000"/>
              </a:lnSpc>
              <a:spcBef>
                <a:spcPts val="0"/>
              </a:spcBef>
              <a:spcAft>
                <a:spcPts val="0"/>
              </a:spcAft>
              <a:buSzPct val="333542"/>
              <a:buNone/>
            </a:pPr>
            <a:r>
              <a:rPr b="1" lang="en-US" sz="1066">
                <a:solidFill>
                  <a:schemeClr val="dk1"/>
                </a:solidFill>
              </a:rPr>
              <a:t>Een goede procesbegeleider is onmisbaar</a:t>
            </a:r>
            <a:endParaRPr b="1"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Aanpak</a:t>
            </a:r>
            <a:r>
              <a:rPr lang="en-US" sz="1066">
                <a:solidFill>
                  <a:schemeClr val="dk1"/>
                </a:solidFill>
              </a:rPr>
              <a:t>: Geen goed projectplan. </a:t>
            </a:r>
            <a:endParaRPr b="1" sz="1066">
              <a:solidFill>
                <a:schemeClr val="dk1"/>
              </a:solidFill>
            </a:endParaRPr>
          </a:p>
          <a:p>
            <a:pPr indent="0" lvl="0" marL="0" rtl="0" algn="l">
              <a:lnSpc>
                <a:spcPct val="150000"/>
              </a:lnSpc>
              <a:spcBef>
                <a:spcPts val="0"/>
              </a:spcBef>
              <a:spcAft>
                <a:spcPts val="0"/>
              </a:spcAft>
              <a:buSzPct val="333542"/>
              <a:buNone/>
            </a:pPr>
            <a:r>
              <a:rPr b="1" lang="en-US" sz="1066">
                <a:solidFill>
                  <a:schemeClr val="dk1"/>
                </a:solidFill>
              </a:rPr>
              <a:t>Het verdelen van de lusten en de lasten vormt een zoektocht</a:t>
            </a:r>
            <a:endParaRPr b="1" sz="1066">
              <a:solidFill>
                <a:srgbClr val="000000"/>
              </a:solidFill>
            </a:endParaRPr>
          </a:p>
          <a:p>
            <a:pPr indent="0" lvl="0" marL="0" rtl="0" algn="l">
              <a:lnSpc>
                <a:spcPct val="150000"/>
              </a:lnSpc>
              <a:spcBef>
                <a:spcPts val="0"/>
              </a:spcBef>
              <a:spcAft>
                <a:spcPts val="0"/>
              </a:spcAft>
              <a:buSzPct val="253968"/>
              <a:buNone/>
            </a:pPr>
            <a:r>
              <a:t/>
            </a:r>
            <a:endParaRPr b="1" sz="1400">
              <a:solidFill>
                <a:srgbClr val="000000"/>
              </a:solidFill>
            </a:endParaRPr>
          </a:p>
          <a:p>
            <a:pPr indent="0" lvl="0" marL="0" rtl="0" algn="l">
              <a:lnSpc>
                <a:spcPct val="150000"/>
              </a:lnSpc>
              <a:spcBef>
                <a:spcPts val="0"/>
              </a:spcBef>
              <a:spcAft>
                <a:spcPts val="0"/>
              </a:spcAft>
              <a:buSzPct val="253968"/>
              <a:buNone/>
            </a:pPr>
            <a:r>
              <a:t/>
            </a:r>
            <a:endParaRPr sz="1400">
              <a:solidFill>
                <a:srgbClr val="000000"/>
              </a:solidFill>
            </a:endParaRPr>
          </a:p>
          <a:p>
            <a:pPr indent="0" lvl="0" marL="0" rtl="0" algn="l">
              <a:lnSpc>
                <a:spcPct val="150000"/>
              </a:lnSpc>
              <a:spcBef>
                <a:spcPts val="0"/>
              </a:spcBef>
              <a:spcAft>
                <a:spcPts val="0"/>
              </a:spcAft>
              <a:buSzPct val="253968"/>
              <a:buNone/>
            </a:pPr>
            <a:r>
              <a:t/>
            </a:r>
            <a:endParaRPr sz="1400">
              <a:solidFill>
                <a:srgbClr val="000000"/>
              </a:solidFill>
            </a:endParaRPr>
          </a:p>
          <a:p>
            <a:pPr indent="0" lvl="0" marL="0" rtl="0" algn="l">
              <a:lnSpc>
                <a:spcPct val="150000"/>
              </a:lnSpc>
              <a:spcBef>
                <a:spcPts val="0"/>
              </a:spcBef>
              <a:spcAft>
                <a:spcPts val="0"/>
              </a:spcAft>
              <a:buSzPct val="253968"/>
              <a:buNone/>
            </a:pPr>
            <a:r>
              <a:t/>
            </a:r>
            <a:endParaRPr sz="14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4" name="Shape 1414"/>
        <p:cNvGrpSpPr/>
        <p:nvPr/>
      </p:nvGrpSpPr>
      <p:grpSpPr>
        <a:xfrm>
          <a:off x="0" y="0"/>
          <a:ext cx="0" cy="0"/>
          <a:chOff x="0" y="0"/>
          <a:chExt cx="0" cy="0"/>
        </a:xfrm>
      </p:grpSpPr>
      <p:sp>
        <p:nvSpPr>
          <p:cNvPr id="1415" name="Google Shape;1415;g249b1444476_3_93"/>
          <p:cNvSpPr txBox="1"/>
          <p:nvPr/>
        </p:nvSpPr>
        <p:spPr>
          <a:xfrm>
            <a:off x="2021675" y="499775"/>
            <a:ext cx="61641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g248520cb940_1_1211"/>
          <p:cNvSpPr txBox="1"/>
          <p:nvPr>
            <p:ph idx="12" type="sldNum"/>
          </p:nvPr>
        </p:nvSpPr>
        <p:spPr>
          <a:xfrm>
            <a:off x="8107259" y="4605814"/>
            <a:ext cx="6105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pic>
        <p:nvPicPr>
          <p:cNvPr id="573" name="Google Shape;573;g248520cb940_1_1211"/>
          <p:cNvPicPr preferRelativeResize="0"/>
          <p:nvPr/>
        </p:nvPicPr>
        <p:blipFill rotWithShape="1">
          <a:blip r:embed="rId3">
            <a:alphaModFix/>
          </a:blip>
          <a:srcRect b="0" l="0" r="0" t="0"/>
          <a:stretch/>
        </p:blipFill>
        <p:spPr>
          <a:xfrm>
            <a:off x="423863" y="241884"/>
            <a:ext cx="1494644" cy="218083"/>
          </a:xfrm>
          <a:prstGeom prst="rect">
            <a:avLst/>
          </a:prstGeom>
          <a:noFill/>
          <a:ln>
            <a:noFill/>
          </a:ln>
        </p:spPr>
      </p:pic>
      <p:pic>
        <p:nvPicPr>
          <p:cNvPr id="574" name="Google Shape;574;g248520cb940_1_1211"/>
          <p:cNvPicPr preferRelativeResize="0"/>
          <p:nvPr/>
        </p:nvPicPr>
        <p:blipFill rotWithShape="1">
          <a:blip r:embed="rId4">
            <a:alphaModFix/>
          </a:blip>
          <a:srcRect b="0" l="0" r="0" t="0"/>
          <a:stretch/>
        </p:blipFill>
        <p:spPr>
          <a:xfrm>
            <a:off x="563368" y="1404000"/>
            <a:ext cx="1009223" cy="534827"/>
          </a:xfrm>
          <a:prstGeom prst="rect">
            <a:avLst/>
          </a:prstGeom>
          <a:noFill/>
          <a:ln>
            <a:noFill/>
          </a:ln>
        </p:spPr>
      </p:pic>
      <p:pic>
        <p:nvPicPr>
          <p:cNvPr id="575" name="Google Shape;575;g248520cb940_1_1211"/>
          <p:cNvPicPr preferRelativeResize="0"/>
          <p:nvPr/>
        </p:nvPicPr>
        <p:blipFill rotWithShape="1">
          <a:blip r:embed="rId5">
            <a:alphaModFix/>
          </a:blip>
          <a:srcRect b="0" l="0" r="0" t="0"/>
          <a:stretch/>
        </p:blipFill>
        <p:spPr>
          <a:xfrm>
            <a:off x="3553695" y="1147618"/>
            <a:ext cx="1263158" cy="1263158"/>
          </a:xfrm>
          <a:prstGeom prst="rect">
            <a:avLst/>
          </a:prstGeom>
          <a:noFill/>
          <a:ln>
            <a:noFill/>
          </a:ln>
        </p:spPr>
      </p:pic>
      <p:pic>
        <p:nvPicPr>
          <p:cNvPr id="576" name="Google Shape;576;g248520cb940_1_1211"/>
          <p:cNvPicPr preferRelativeResize="0"/>
          <p:nvPr/>
        </p:nvPicPr>
        <p:blipFill rotWithShape="1">
          <a:blip r:embed="rId6">
            <a:alphaModFix/>
          </a:blip>
          <a:srcRect b="0" l="0" r="0" t="0"/>
          <a:stretch/>
        </p:blipFill>
        <p:spPr>
          <a:xfrm>
            <a:off x="1856804" y="2966204"/>
            <a:ext cx="1428750" cy="809625"/>
          </a:xfrm>
          <a:prstGeom prst="rect">
            <a:avLst/>
          </a:prstGeom>
          <a:noFill/>
          <a:ln>
            <a:noFill/>
          </a:ln>
        </p:spPr>
      </p:pic>
      <p:pic>
        <p:nvPicPr>
          <p:cNvPr id="577" name="Google Shape;577;g248520cb940_1_1211"/>
          <p:cNvPicPr preferRelativeResize="0"/>
          <p:nvPr/>
        </p:nvPicPr>
        <p:blipFill rotWithShape="1">
          <a:blip r:embed="rId7">
            <a:alphaModFix/>
          </a:blip>
          <a:srcRect b="0" l="0" r="0" t="0"/>
          <a:stretch/>
        </p:blipFill>
        <p:spPr>
          <a:xfrm>
            <a:off x="4563282" y="2045708"/>
            <a:ext cx="1076805" cy="730700"/>
          </a:xfrm>
          <a:prstGeom prst="rect">
            <a:avLst/>
          </a:prstGeom>
          <a:noFill/>
          <a:ln>
            <a:noFill/>
          </a:ln>
        </p:spPr>
      </p:pic>
      <p:pic>
        <p:nvPicPr>
          <p:cNvPr id="578" name="Google Shape;578;g248520cb940_1_1211"/>
          <p:cNvPicPr preferRelativeResize="0"/>
          <p:nvPr/>
        </p:nvPicPr>
        <p:blipFill rotWithShape="1">
          <a:blip r:embed="rId8">
            <a:alphaModFix/>
          </a:blip>
          <a:srcRect b="0" l="0" r="0" t="0"/>
          <a:stretch/>
        </p:blipFill>
        <p:spPr>
          <a:xfrm>
            <a:off x="5921458" y="1857080"/>
            <a:ext cx="1358572" cy="593301"/>
          </a:xfrm>
          <a:prstGeom prst="rect">
            <a:avLst/>
          </a:prstGeom>
          <a:noFill/>
          <a:ln>
            <a:noFill/>
          </a:ln>
        </p:spPr>
      </p:pic>
      <p:sp>
        <p:nvSpPr>
          <p:cNvPr id="579" name="Google Shape;579;g248520cb940_1_1211"/>
          <p:cNvSpPr/>
          <p:nvPr/>
        </p:nvSpPr>
        <p:spPr>
          <a:xfrm>
            <a:off x="1514393" y="2272595"/>
            <a:ext cx="9144000" cy="0"/>
          </a:xfrm>
          <a:prstGeom prst="rect">
            <a:avLst/>
          </a:prstGeom>
          <a:solidFill>
            <a:srgbClr val="FFFFFF"/>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D2C4C"/>
              </a:buClr>
              <a:buSzPts val="900"/>
              <a:buFont typeface="Arial"/>
              <a:buNone/>
            </a:pPr>
            <a:br>
              <a:rPr b="0" i="0" lang="en-US" sz="900" u="none" cap="none" strike="noStrike">
                <a:solidFill>
                  <a:srgbClr val="0D2C4C"/>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pic>
        <p:nvPicPr>
          <p:cNvPr id="580" name="Google Shape;580;g248520cb940_1_1211"/>
          <p:cNvPicPr preferRelativeResize="0"/>
          <p:nvPr/>
        </p:nvPicPr>
        <p:blipFill rotWithShape="1">
          <a:blip r:embed="rId9">
            <a:alphaModFix/>
          </a:blip>
          <a:srcRect b="0" l="0" r="0" t="0"/>
          <a:stretch/>
        </p:blipFill>
        <p:spPr>
          <a:xfrm>
            <a:off x="506220" y="2160000"/>
            <a:ext cx="1358039" cy="571155"/>
          </a:xfrm>
          <a:prstGeom prst="rect">
            <a:avLst/>
          </a:prstGeom>
          <a:noFill/>
          <a:ln>
            <a:noFill/>
          </a:ln>
        </p:spPr>
      </p:pic>
      <p:pic>
        <p:nvPicPr>
          <p:cNvPr id="581" name="Google Shape;581;g248520cb940_1_1211"/>
          <p:cNvPicPr preferRelativeResize="0"/>
          <p:nvPr/>
        </p:nvPicPr>
        <p:blipFill rotWithShape="1">
          <a:blip r:embed="rId10">
            <a:alphaModFix/>
          </a:blip>
          <a:srcRect b="0" l="0" r="0" t="0"/>
          <a:stretch/>
        </p:blipFill>
        <p:spPr>
          <a:xfrm>
            <a:off x="5225356" y="1224000"/>
            <a:ext cx="2195345" cy="634928"/>
          </a:xfrm>
          <a:prstGeom prst="rect">
            <a:avLst/>
          </a:prstGeom>
          <a:noFill/>
          <a:ln>
            <a:noFill/>
          </a:ln>
        </p:spPr>
      </p:pic>
      <p:pic>
        <p:nvPicPr>
          <p:cNvPr id="582" name="Google Shape;582;g248520cb940_1_1211"/>
          <p:cNvPicPr preferRelativeResize="0"/>
          <p:nvPr/>
        </p:nvPicPr>
        <p:blipFill rotWithShape="1">
          <a:blip r:embed="rId11">
            <a:alphaModFix/>
          </a:blip>
          <a:srcRect b="16379" l="0" r="-927" t="16792"/>
          <a:stretch/>
        </p:blipFill>
        <p:spPr>
          <a:xfrm>
            <a:off x="3824804" y="2892409"/>
            <a:ext cx="1494384" cy="989398"/>
          </a:xfrm>
          <a:prstGeom prst="rect">
            <a:avLst/>
          </a:prstGeom>
          <a:noFill/>
          <a:ln>
            <a:noFill/>
          </a:ln>
        </p:spPr>
      </p:pic>
      <p:pic>
        <p:nvPicPr>
          <p:cNvPr id="583" name="Google Shape;583;g248520cb940_1_1211"/>
          <p:cNvPicPr preferRelativeResize="0"/>
          <p:nvPr/>
        </p:nvPicPr>
        <p:blipFill rotWithShape="1">
          <a:blip r:embed="rId12">
            <a:alphaModFix/>
          </a:blip>
          <a:srcRect b="0" l="0" r="0" t="0"/>
          <a:stretch/>
        </p:blipFill>
        <p:spPr>
          <a:xfrm>
            <a:off x="2221895" y="1389286"/>
            <a:ext cx="1263158" cy="779819"/>
          </a:xfrm>
          <a:prstGeom prst="rect">
            <a:avLst/>
          </a:prstGeom>
          <a:noFill/>
          <a:ln>
            <a:noFill/>
          </a:ln>
        </p:spPr>
      </p:pic>
      <p:pic>
        <p:nvPicPr>
          <p:cNvPr id="584" name="Google Shape;584;g248520cb940_1_1211"/>
          <p:cNvPicPr preferRelativeResize="0"/>
          <p:nvPr/>
        </p:nvPicPr>
        <p:blipFill rotWithShape="1">
          <a:blip r:embed="rId13">
            <a:alphaModFix/>
          </a:blip>
          <a:srcRect b="0" l="0" r="0" t="0"/>
          <a:stretch/>
        </p:blipFill>
        <p:spPr>
          <a:xfrm>
            <a:off x="563363" y="2901451"/>
            <a:ext cx="791100" cy="857025"/>
          </a:xfrm>
          <a:prstGeom prst="rect">
            <a:avLst/>
          </a:prstGeom>
          <a:noFill/>
          <a:ln>
            <a:noFill/>
          </a:ln>
        </p:spPr>
      </p:pic>
      <p:pic>
        <p:nvPicPr>
          <p:cNvPr id="585" name="Google Shape;585;g248520cb940_1_1211"/>
          <p:cNvPicPr preferRelativeResize="0"/>
          <p:nvPr/>
        </p:nvPicPr>
        <p:blipFill rotWithShape="1">
          <a:blip r:embed="rId14">
            <a:alphaModFix/>
          </a:blip>
          <a:srcRect b="0" l="0" r="0" t="0"/>
          <a:stretch/>
        </p:blipFill>
        <p:spPr>
          <a:xfrm>
            <a:off x="2268713" y="2336081"/>
            <a:ext cx="1833062" cy="495675"/>
          </a:xfrm>
          <a:prstGeom prst="rect">
            <a:avLst/>
          </a:prstGeom>
          <a:noFill/>
          <a:ln>
            <a:noFill/>
          </a:ln>
        </p:spPr>
      </p:pic>
      <p:pic>
        <p:nvPicPr>
          <p:cNvPr id="586" name="Google Shape;586;g248520cb940_1_1211"/>
          <p:cNvPicPr preferRelativeResize="0"/>
          <p:nvPr/>
        </p:nvPicPr>
        <p:blipFill rotWithShape="1">
          <a:blip r:embed="rId15">
            <a:alphaModFix/>
          </a:blip>
          <a:srcRect b="0" l="0" r="0" t="0"/>
          <a:stretch/>
        </p:blipFill>
        <p:spPr>
          <a:xfrm>
            <a:off x="5891651" y="3947268"/>
            <a:ext cx="1815554" cy="368775"/>
          </a:xfrm>
          <a:prstGeom prst="rect">
            <a:avLst/>
          </a:prstGeom>
          <a:noFill/>
          <a:ln>
            <a:noFill/>
          </a:ln>
        </p:spPr>
      </p:pic>
      <p:pic>
        <p:nvPicPr>
          <p:cNvPr id="587" name="Google Shape;587;g248520cb940_1_1211"/>
          <p:cNvPicPr preferRelativeResize="0"/>
          <p:nvPr/>
        </p:nvPicPr>
        <p:blipFill rotWithShape="1">
          <a:blip r:embed="rId16">
            <a:alphaModFix/>
          </a:blip>
          <a:srcRect b="0" l="0" r="0" t="0"/>
          <a:stretch/>
        </p:blipFill>
        <p:spPr>
          <a:xfrm>
            <a:off x="6161180" y="2390260"/>
            <a:ext cx="1494697" cy="1496489"/>
          </a:xfrm>
          <a:prstGeom prst="rect">
            <a:avLst/>
          </a:prstGeom>
          <a:noFill/>
          <a:ln>
            <a:noFill/>
          </a:ln>
        </p:spPr>
      </p:pic>
      <p:pic>
        <p:nvPicPr>
          <p:cNvPr descr="Federatie NRK" id="588" name="Google Shape;588;g248520cb940_1_1211"/>
          <p:cNvPicPr preferRelativeResize="0"/>
          <p:nvPr/>
        </p:nvPicPr>
        <p:blipFill rotWithShape="1">
          <a:blip r:embed="rId17">
            <a:alphaModFix/>
          </a:blip>
          <a:srcRect b="0" l="0" r="0" t="0"/>
          <a:stretch/>
        </p:blipFill>
        <p:spPr>
          <a:xfrm>
            <a:off x="1565456" y="3884438"/>
            <a:ext cx="1050131" cy="650081"/>
          </a:xfrm>
          <a:prstGeom prst="rect">
            <a:avLst/>
          </a:prstGeom>
          <a:noFill/>
          <a:ln>
            <a:noFill/>
          </a:ln>
        </p:spPr>
      </p:pic>
      <p:pic>
        <p:nvPicPr>
          <p:cNvPr id="589" name="Google Shape;589;g248520cb940_1_1211"/>
          <p:cNvPicPr preferRelativeResize="0"/>
          <p:nvPr/>
        </p:nvPicPr>
        <p:blipFill rotWithShape="1">
          <a:blip r:embed="rId18">
            <a:alphaModFix/>
          </a:blip>
          <a:srcRect b="0" l="0" r="0" t="0"/>
          <a:stretch/>
        </p:blipFill>
        <p:spPr>
          <a:xfrm>
            <a:off x="3600450" y="4030575"/>
            <a:ext cx="1583493" cy="369975"/>
          </a:xfrm>
          <a:prstGeom prst="rect">
            <a:avLst/>
          </a:prstGeom>
          <a:noFill/>
          <a:ln>
            <a:noFill/>
          </a:ln>
        </p:spPr>
      </p:pic>
      <p:sp>
        <p:nvSpPr>
          <p:cNvPr id="590" name="Google Shape;590;g248520cb940_1_1211"/>
          <p:cNvSpPr txBox="1"/>
          <p:nvPr>
            <p:ph idx="4294967295" type="ctrTitle"/>
          </p:nvPr>
        </p:nvSpPr>
        <p:spPr>
          <a:xfrm>
            <a:off x="423850" y="768000"/>
            <a:ext cx="8216700" cy="7824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dk1"/>
              </a:buClr>
              <a:buSzPts val="2800"/>
              <a:buFont typeface="Arial"/>
              <a:buNone/>
            </a:pPr>
            <a:r>
              <a:rPr b="1" i="0" lang="en-US" sz="3400" u="none" cap="none" strike="noStrike">
                <a:solidFill>
                  <a:schemeClr val="dk1"/>
                </a:solidFill>
                <a:latin typeface="Arial"/>
                <a:ea typeface="Arial"/>
                <a:cs typeface="Arial"/>
                <a:sym typeface="Arial"/>
              </a:rPr>
              <a:t>Deelnemende partners</a:t>
            </a:r>
            <a:endParaRPr b="1" i="0" sz="3000" u="none" cap="none" strike="noStrik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9" name="Shape 1419"/>
        <p:cNvGrpSpPr/>
        <p:nvPr/>
      </p:nvGrpSpPr>
      <p:grpSpPr>
        <a:xfrm>
          <a:off x="0" y="0"/>
          <a:ext cx="0" cy="0"/>
          <a:chOff x="0" y="0"/>
          <a:chExt cx="0" cy="0"/>
        </a:xfrm>
      </p:grpSpPr>
      <p:sp>
        <p:nvSpPr>
          <p:cNvPr id="1420" name="Google Shape;1420;g248520cb940_0_1134"/>
          <p:cNvSpPr txBox="1"/>
          <p:nvPr/>
        </p:nvSpPr>
        <p:spPr>
          <a:xfrm>
            <a:off x="2021674" y="499775"/>
            <a:ext cx="65889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CIRCO trainers</a:t>
            </a:r>
            <a:endParaRPr b="0" i="0" sz="1400" u="none" cap="none" strike="noStrike">
              <a:solidFill>
                <a:srgbClr val="000000"/>
              </a:solidFill>
              <a:highlight>
                <a:srgbClr val="FFC717"/>
              </a:highlight>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4" name="Shape 1424"/>
        <p:cNvGrpSpPr/>
        <p:nvPr/>
      </p:nvGrpSpPr>
      <p:grpSpPr>
        <a:xfrm>
          <a:off x="0" y="0"/>
          <a:ext cx="0" cy="0"/>
          <a:chOff x="0" y="0"/>
          <a:chExt cx="0" cy="0"/>
        </a:xfrm>
      </p:grpSpPr>
      <p:sp>
        <p:nvSpPr>
          <p:cNvPr id="1425" name="Google Shape;1425;g249b1444476_3_97"/>
          <p:cNvSpPr txBox="1"/>
          <p:nvPr/>
        </p:nvSpPr>
        <p:spPr>
          <a:xfrm>
            <a:off x="2021674" y="499775"/>
            <a:ext cx="65889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CIRCO trainers</a:t>
            </a:r>
            <a:endParaRPr b="0" i="0" sz="1400" u="none" cap="none" strike="noStrike">
              <a:solidFill>
                <a:srgbClr val="000000"/>
              </a:solidFill>
              <a:highlight>
                <a:srgbClr val="FFC717"/>
              </a:highlight>
              <a:latin typeface="Arial"/>
              <a:ea typeface="Arial"/>
              <a:cs typeface="Arial"/>
              <a:sym typeface="Arial"/>
            </a:endParaRPr>
          </a:p>
        </p:txBody>
      </p:sp>
      <p:sp>
        <p:nvSpPr>
          <p:cNvPr id="1426" name="Google Shape;1426;g249b1444476_3_97"/>
          <p:cNvSpPr txBox="1"/>
          <p:nvPr>
            <p:ph type="title"/>
          </p:nvPr>
        </p:nvSpPr>
        <p:spPr>
          <a:xfrm>
            <a:off x="381000" y="1530150"/>
            <a:ext cx="8229600" cy="34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50000"/>
              </a:lnSpc>
              <a:spcBef>
                <a:spcPts val="0"/>
              </a:spcBef>
              <a:spcAft>
                <a:spcPts val="0"/>
              </a:spcAft>
              <a:buClr>
                <a:schemeClr val="dk1"/>
              </a:buClr>
              <a:buSzPct val="100000"/>
              <a:buNone/>
            </a:pPr>
            <a:r>
              <a:rPr b="1" lang="en-US" sz="1177">
                <a:solidFill>
                  <a:schemeClr val="dk1"/>
                </a:solidFill>
              </a:rPr>
              <a:t>Communicatie</a:t>
            </a:r>
            <a:r>
              <a:rPr lang="en-US" sz="1177">
                <a:solidFill>
                  <a:schemeClr val="dk1"/>
                </a:solidFill>
              </a:rPr>
              <a:t>: Onvoldoende afstemming van strategische (circulaire) doelstellingen, meenemen/overtuigen van ketenpartners op circulariteit</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Geduld: </a:t>
            </a:r>
            <a:r>
              <a:rPr lang="en-US" sz="1177">
                <a:solidFill>
                  <a:schemeClr val="dk1"/>
                </a:solidFill>
              </a:rPr>
              <a:t>het kan lang duren (door grootte van de groep, door belangen, etc)</a:t>
            </a:r>
            <a:endParaRPr b="1" sz="1177">
              <a:solidFill>
                <a:schemeClr val="dk1"/>
              </a:solidFill>
            </a:endParaRPr>
          </a:p>
          <a:p>
            <a:pPr indent="0" lvl="0" marL="0" rtl="0" algn="l">
              <a:lnSpc>
                <a:spcPct val="150000"/>
              </a:lnSpc>
              <a:spcBef>
                <a:spcPts val="0"/>
              </a:spcBef>
              <a:spcAft>
                <a:spcPts val="0"/>
              </a:spcAft>
              <a:buSzPct val="100000"/>
              <a:buNone/>
            </a:pPr>
            <a:r>
              <a:rPr b="1" lang="en-US" sz="1177">
                <a:solidFill>
                  <a:schemeClr val="dk1"/>
                </a:solidFill>
              </a:rPr>
              <a:t>Vertrouwen</a:t>
            </a:r>
            <a:r>
              <a:rPr lang="en-US" sz="1177">
                <a:solidFill>
                  <a:schemeClr val="dk1"/>
                </a:solidFill>
              </a:rPr>
              <a:t>: wantrouwen naar elkaar, informatie delen tussen bedrijven gaat lastig</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Financiering:</a:t>
            </a:r>
            <a:r>
              <a:rPr lang="en-US" sz="1177">
                <a:solidFill>
                  <a:schemeClr val="dk1"/>
                </a:solidFill>
              </a:rPr>
              <a:t> Geen geld beschikbaar		</a:t>
            </a:r>
            <a:endParaRPr sz="1177">
              <a:solidFill>
                <a:schemeClr val="dk1"/>
              </a:solidFill>
            </a:endParaRPr>
          </a:p>
          <a:p>
            <a:pPr indent="0" lvl="0" marL="0" rtl="0" algn="l">
              <a:lnSpc>
                <a:spcPct val="150000"/>
              </a:lnSpc>
              <a:spcBef>
                <a:spcPts val="0"/>
              </a:spcBef>
              <a:spcAft>
                <a:spcPts val="0"/>
              </a:spcAft>
              <a:buNone/>
            </a:pPr>
            <a:r>
              <a:rPr lang="en-US" sz="1177">
                <a:solidFill>
                  <a:schemeClr val="dk1"/>
                </a:solidFill>
              </a:rPr>
              <a:t>+	</a:t>
            </a:r>
            <a:r>
              <a:rPr lang="en-US" sz="1177">
                <a:solidFill>
                  <a:schemeClr val="dk1"/>
                </a:solidFill>
                <a:highlight>
                  <a:srgbClr val="FFC717"/>
                </a:highlight>
              </a:rPr>
              <a:t>Circulaire oplossingen vragen vandaag extra kosten en geven morgen pas de voordelen, dat geeft financiële onzekerheid</a:t>
            </a:r>
            <a:endParaRPr sz="1177">
              <a:solidFill>
                <a:schemeClr val="dk1"/>
              </a:solidFill>
              <a:highlight>
                <a:srgbClr val="FFC717"/>
              </a:highlight>
            </a:endParaRPr>
          </a:p>
          <a:p>
            <a:pPr indent="0" lvl="0" marL="0" rtl="0" algn="l">
              <a:lnSpc>
                <a:spcPct val="150000"/>
              </a:lnSpc>
              <a:spcBef>
                <a:spcPts val="0"/>
              </a:spcBef>
              <a:spcAft>
                <a:spcPts val="0"/>
              </a:spcAft>
              <a:buNone/>
            </a:pPr>
            <a:r>
              <a:rPr lang="en-US" sz="1177">
                <a:solidFill>
                  <a:schemeClr val="dk1"/>
                </a:solidFill>
              </a:rPr>
              <a:t>+</a:t>
            </a:r>
            <a:r>
              <a:rPr lang="en-US" sz="1177">
                <a:solidFill>
                  <a:schemeClr val="dk1"/>
                </a:solidFill>
                <a:highlight>
                  <a:srgbClr val="FFC717"/>
                </a:highlight>
              </a:rPr>
              <a:t> 	Design thinking is juist het bewegen ondanks dat er veel onzekerheden zijn</a:t>
            </a:r>
            <a:endParaRPr sz="1177">
              <a:solidFill>
                <a:schemeClr val="dk1"/>
              </a:solidFill>
              <a:highlight>
                <a:srgbClr val="FFC717"/>
              </a:highlight>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Belangen</a:t>
            </a:r>
            <a:r>
              <a:rPr lang="en-US" sz="1177">
                <a:solidFill>
                  <a:schemeClr val="dk1"/>
                </a:solidFill>
              </a:rPr>
              <a:t>: Veel verschillende en schijnbaar conflicterende belangen</a:t>
            </a:r>
            <a:endParaRPr sz="1177">
              <a:solidFill>
                <a:schemeClr val="dk1"/>
              </a:solidFill>
            </a:endParaRPr>
          </a:p>
          <a:p>
            <a:pPr indent="0" lvl="4" marL="0" rtl="0" algn="l">
              <a:lnSpc>
                <a:spcPct val="150000"/>
              </a:lnSpc>
              <a:spcBef>
                <a:spcPts val="0"/>
              </a:spcBef>
              <a:spcAft>
                <a:spcPts val="0"/>
              </a:spcAft>
              <a:buClr>
                <a:schemeClr val="dk1"/>
              </a:buClr>
              <a:buSzPct val="100000"/>
              <a:buNone/>
            </a:pPr>
            <a:r>
              <a:rPr lang="en-US" sz="1177">
                <a:solidFill>
                  <a:schemeClr val="dk1"/>
                </a:solidFill>
              </a:rPr>
              <a:t>+	</a:t>
            </a:r>
            <a:r>
              <a:rPr lang="en-US" sz="1177">
                <a:solidFill>
                  <a:schemeClr val="dk1"/>
                </a:solidFill>
                <a:highlight>
                  <a:srgbClr val="FFC717"/>
                </a:highlight>
              </a:rPr>
              <a:t>Belangen veranderen door het project heen</a:t>
            </a:r>
            <a:endParaRPr sz="1177">
              <a:solidFill>
                <a:schemeClr val="dk1"/>
              </a:solidFill>
              <a:highlight>
                <a:srgbClr val="FFC717"/>
              </a:highlight>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Rollen</a:t>
            </a:r>
            <a:r>
              <a:rPr lang="en-US" sz="1177">
                <a:solidFill>
                  <a:schemeClr val="dk1"/>
                </a:solidFill>
              </a:rPr>
              <a:t>: De rol van de ontwerper wordt vaak beperkter gezien. Teveel directeuren of juist betrokkenen met te weinig zeggenschap</a:t>
            </a:r>
            <a:endParaRPr b="1"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Netwerk</a:t>
            </a:r>
            <a:r>
              <a:rPr lang="en-US" sz="1177">
                <a:solidFill>
                  <a:schemeClr val="dk1"/>
                </a:solidFill>
              </a:rPr>
              <a:t>: de juiste partijen vinden en aan elkaar koppelen</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Kennis</a:t>
            </a:r>
            <a:r>
              <a:rPr lang="en-US" sz="1177">
                <a:solidFill>
                  <a:schemeClr val="dk1"/>
                </a:solidFill>
              </a:rPr>
              <a:t>: Gebrek aan kennis, ontbrekende gestandaardiseerde productdata</a:t>
            </a:r>
            <a:endParaRPr b="1"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Aanpak</a:t>
            </a:r>
            <a:r>
              <a:rPr lang="en-US" sz="1177">
                <a:solidFill>
                  <a:schemeClr val="dk1"/>
                </a:solidFill>
              </a:rPr>
              <a:t>: Geen goed projectplan.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lang="en-US" sz="1177">
                <a:solidFill>
                  <a:schemeClr val="dk1"/>
                </a:solidFill>
              </a:rPr>
              <a:t>+	</a:t>
            </a:r>
            <a:r>
              <a:rPr b="1" lang="en-US" sz="1177">
                <a:solidFill>
                  <a:schemeClr val="dk1"/>
                </a:solidFill>
                <a:highlight>
                  <a:srgbClr val="FFC717"/>
                </a:highlight>
              </a:rPr>
              <a:t>Meetbaarheid</a:t>
            </a:r>
            <a:r>
              <a:rPr lang="en-US" sz="1177">
                <a:solidFill>
                  <a:schemeClr val="dk1"/>
                </a:solidFill>
                <a:highlight>
                  <a:srgbClr val="FFC717"/>
                </a:highlight>
              </a:rPr>
              <a:t>:	Er is een grote focus op het meten van resultaten maar voor verduurzaming is dat vaak lastig</a:t>
            </a:r>
            <a:endParaRPr sz="1177">
              <a:solidFill>
                <a:schemeClr val="dk1"/>
              </a:solidFill>
              <a:highlight>
                <a:srgbClr val="FFC717"/>
              </a:highlight>
            </a:endParaRPr>
          </a:p>
          <a:p>
            <a:pPr indent="0" lvl="0" marL="0" rtl="0" algn="l">
              <a:lnSpc>
                <a:spcPct val="150000"/>
              </a:lnSpc>
              <a:spcBef>
                <a:spcPts val="0"/>
              </a:spcBef>
              <a:spcAft>
                <a:spcPts val="0"/>
              </a:spcAft>
              <a:buClr>
                <a:schemeClr val="dk1"/>
              </a:buClr>
              <a:buSzPct val="100000"/>
              <a:buNone/>
            </a:pPr>
            <a:r>
              <a:rPr lang="en-US" sz="1177">
                <a:solidFill>
                  <a:schemeClr val="dk1"/>
                </a:solidFill>
              </a:rPr>
              <a:t>+</a:t>
            </a:r>
            <a:r>
              <a:rPr lang="en-US" sz="1177">
                <a:solidFill>
                  <a:schemeClr val="dk1"/>
                </a:solidFill>
                <a:highlight>
                  <a:srgbClr val="FFC717"/>
                </a:highlight>
              </a:rPr>
              <a:t> 	</a:t>
            </a:r>
            <a:r>
              <a:rPr b="1" lang="en-US" sz="1177">
                <a:solidFill>
                  <a:schemeClr val="dk1"/>
                </a:solidFill>
                <a:highlight>
                  <a:srgbClr val="FFC717"/>
                </a:highlight>
              </a:rPr>
              <a:t>Lokaal: </a:t>
            </a:r>
            <a:r>
              <a:rPr lang="en-US" sz="1177">
                <a:solidFill>
                  <a:schemeClr val="dk1"/>
                </a:solidFill>
                <a:highlight>
                  <a:srgbClr val="FFC717"/>
                </a:highlight>
              </a:rPr>
              <a:t>Een meer lokale supply chain opzetten</a:t>
            </a:r>
            <a:endParaRPr sz="1177">
              <a:solidFill>
                <a:schemeClr val="dk1"/>
              </a:solidFill>
              <a:highlight>
                <a:srgbClr val="FFC717"/>
              </a:highlight>
            </a:endParaRPr>
          </a:p>
          <a:p>
            <a:pPr indent="0" lvl="0" marL="0" rtl="0" algn="l">
              <a:lnSpc>
                <a:spcPct val="150000"/>
              </a:lnSpc>
              <a:spcBef>
                <a:spcPts val="0"/>
              </a:spcBef>
              <a:spcAft>
                <a:spcPts val="0"/>
              </a:spcAft>
              <a:buClr>
                <a:schemeClr val="dk1"/>
              </a:buClr>
              <a:buSzPct val="100000"/>
              <a:buNone/>
            </a:pPr>
            <a:r>
              <a:rPr lang="en-US" sz="1177">
                <a:solidFill>
                  <a:schemeClr val="dk1"/>
                </a:solidFill>
              </a:rPr>
              <a:t>+</a:t>
            </a:r>
            <a:r>
              <a:rPr lang="en-US" sz="1177">
                <a:solidFill>
                  <a:schemeClr val="dk1"/>
                </a:solidFill>
                <a:highlight>
                  <a:srgbClr val="FFC717"/>
                </a:highlight>
              </a:rPr>
              <a:t>	</a:t>
            </a:r>
            <a:r>
              <a:rPr b="1" lang="en-US" sz="1177">
                <a:solidFill>
                  <a:schemeClr val="dk1"/>
                </a:solidFill>
                <a:highlight>
                  <a:srgbClr val="FFC717"/>
                </a:highlight>
              </a:rPr>
              <a:t>Trends: </a:t>
            </a:r>
            <a:r>
              <a:rPr lang="en-US" sz="1177">
                <a:solidFill>
                  <a:schemeClr val="dk1"/>
                </a:solidFill>
                <a:highlight>
                  <a:srgbClr val="FFC717"/>
                </a:highlight>
              </a:rPr>
              <a:t>Doorbreken trendgevoelige ketens</a:t>
            </a:r>
            <a:endParaRPr sz="1177">
              <a:solidFill>
                <a:schemeClr val="dk1"/>
              </a:solidFill>
              <a:highlight>
                <a:srgbClr val="FFC717"/>
              </a:highlight>
            </a:endParaRPr>
          </a:p>
          <a:p>
            <a:pPr indent="0" lvl="0" marL="0" rtl="0" algn="l">
              <a:lnSpc>
                <a:spcPct val="150000"/>
              </a:lnSpc>
              <a:spcBef>
                <a:spcPts val="0"/>
              </a:spcBef>
              <a:spcAft>
                <a:spcPts val="0"/>
              </a:spcAft>
              <a:buClr>
                <a:schemeClr val="dk1"/>
              </a:buClr>
              <a:buSzPct val="100000"/>
              <a:buNone/>
            </a:pPr>
            <a:r>
              <a:rPr lang="en-US" sz="1177">
                <a:solidFill>
                  <a:schemeClr val="dk1"/>
                </a:solidFill>
              </a:rPr>
              <a:t>+</a:t>
            </a:r>
            <a:r>
              <a:rPr lang="en-US" sz="1177">
                <a:solidFill>
                  <a:schemeClr val="dk1"/>
                </a:solidFill>
                <a:highlight>
                  <a:srgbClr val="FFC717"/>
                </a:highlight>
              </a:rPr>
              <a:t> 	</a:t>
            </a:r>
            <a:r>
              <a:rPr b="1" lang="en-US" sz="1177">
                <a:solidFill>
                  <a:schemeClr val="dk1"/>
                </a:solidFill>
                <a:highlight>
                  <a:srgbClr val="FFC717"/>
                </a:highlight>
              </a:rPr>
              <a:t>Fluctuatie: </a:t>
            </a:r>
            <a:r>
              <a:rPr lang="en-US" sz="1177">
                <a:solidFill>
                  <a:schemeClr val="dk1"/>
                </a:solidFill>
                <a:highlight>
                  <a:srgbClr val="FFC717"/>
                </a:highlight>
              </a:rPr>
              <a:t>Fluctuatie materiaalprijzen, maar ook recyclaatprijzen en beschikbaarheid</a:t>
            </a:r>
            <a:endParaRPr sz="1177">
              <a:solidFill>
                <a:schemeClr val="dk1"/>
              </a:solidFill>
              <a:highlight>
                <a:srgbClr val="FFC717"/>
              </a:highlight>
            </a:endParaRPr>
          </a:p>
          <a:p>
            <a:pPr indent="0" lvl="0" marL="0" rtl="0" algn="l">
              <a:lnSpc>
                <a:spcPct val="150000"/>
              </a:lnSpc>
              <a:spcBef>
                <a:spcPts val="0"/>
              </a:spcBef>
              <a:spcAft>
                <a:spcPts val="0"/>
              </a:spcAft>
              <a:buClr>
                <a:schemeClr val="dk1"/>
              </a:buClr>
              <a:buSzPct val="100000"/>
              <a:buNone/>
            </a:pPr>
            <a:r>
              <a:rPr lang="en-US" sz="1177">
                <a:solidFill>
                  <a:schemeClr val="dk1"/>
                </a:solidFill>
              </a:rPr>
              <a:t>+</a:t>
            </a:r>
            <a:r>
              <a:rPr lang="en-US" sz="1177">
                <a:solidFill>
                  <a:schemeClr val="dk1"/>
                </a:solidFill>
                <a:highlight>
                  <a:srgbClr val="FFC717"/>
                </a:highlight>
              </a:rPr>
              <a:t>	</a:t>
            </a:r>
            <a:r>
              <a:rPr b="1" lang="en-US" sz="1177">
                <a:solidFill>
                  <a:schemeClr val="dk1"/>
                </a:solidFill>
                <a:highlight>
                  <a:srgbClr val="FFC717"/>
                </a:highlight>
              </a:rPr>
              <a:t>Systemiek: </a:t>
            </a:r>
            <a:r>
              <a:rPr lang="en-US" sz="1177">
                <a:solidFill>
                  <a:schemeClr val="dk1"/>
                </a:solidFill>
                <a:highlight>
                  <a:srgbClr val="FFC717"/>
                </a:highlight>
              </a:rPr>
              <a:t>Uitdaging om in opdracht voor een klant systemisch te blijven denken als ontwerper</a:t>
            </a:r>
            <a:endParaRPr sz="1177">
              <a:solidFill>
                <a:schemeClr val="dk1"/>
              </a:solidFill>
              <a:highlight>
                <a:srgbClr val="FFC717"/>
              </a:highlight>
            </a:endParaRPr>
          </a:p>
          <a:p>
            <a:pPr indent="0" lvl="0" marL="0" rtl="0" algn="l">
              <a:lnSpc>
                <a:spcPct val="150000"/>
              </a:lnSpc>
              <a:spcBef>
                <a:spcPts val="0"/>
              </a:spcBef>
              <a:spcAft>
                <a:spcPts val="0"/>
              </a:spcAft>
              <a:buSzPct val="228571"/>
              <a:buNone/>
            </a:pPr>
            <a:r>
              <a:t/>
            </a:r>
            <a:endParaRPr b="1"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0" name="Shape 1430"/>
        <p:cNvGrpSpPr/>
        <p:nvPr/>
      </p:nvGrpSpPr>
      <p:grpSpPr>
        <a:xfrm>
          <a:off x="0" y="0"/>
          <a:ext cx="0" cy="0"/>
          <a:chOff x="0" y="0"/>
          <a:chExt cx="0" cy="0"/>
        </a:xfrm>
      </p:grpSpPr>
      <p:sp>
        <p:nvSpPr>
          <p:cNvPr id="1431" name="Google Shape;1431;g249b1444476_3_126"/>
          <p:cNvSpPr txBox="1"/>
          <p:nvPr/>
        </p:nvSpPr>
        <p:spPr>
          <a:xfrm>
            <a:off x="2021674" y="499775"/>
            <a:ext cx="65889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CIRCO trainers</a:t>
            </a:r>
            <a:endParaRPr b="0" i="0" sz="1400" u="none" cap="none" strike="noStrike">
              <a:solidFill>
                <a:srgbClr val="000000"/>
              </a:solidFill>
              <a:highlight>
                <a:srgbClr val="FFC717"/>
              </a:highlight>
              <a:latin typeface="Arial"/>
              <a:ea typeface="Arial"/>
              <a:cs typeface="Arial"/>
              <a:sym typeface="Arial"/>
            </a:endParaRPr>
          </a:p>
        </p:txBody>
      </p:sp>
      <p:sp>
        <p:nvSpPr>
          <p:cNvPr id="1432" name="Google Shape;1432;g249b1444476_3_126"/>
          <p:cNvSpPr txBox="1"/>
          <p:nvPr>
            <p:ph type="title"/>
          </p:nvPr>
        </p:nvSpPr>
        <p:spPr>
          <a:xfrm>
            <a:off x="381000" y="1530150"/>
            <a:ext cx="8229600" cy="34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50000"/>
              </a:lnSpc>
              <a:spcBef>
                <a:spcPts val="0"/>
              </a:spcBef>
              <a:spcAft>
                <a:spcPts val="0"/>
              </a:spcAft>
              <a:buClr>
                <a:schemeClr val="dk1"/>
              </a:buClr>
              <a:buSzPct val="100000"/>
              <a:buNone/>
            </a:pPr>
            <a:r>
              <a:rPr b="1" lang="en-US" sz="1177">
                <a:solidFill>
                  <a:schemeClr val="dk1"/>
                </a:solidFill>
              </a:rPr>
              <a:t>Communicatie</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Geduld: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Vertrouwen</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Financiering:</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Belangen</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Rollen</a:t>
            </a:r>
            <a:r>
              <a:rPr lang="en-US" sz="1177">
                <a:solidFill>
                  <a:schemeClr val="dk1"/>
                </a:solidFill>
              </a:rPr>
              <a:t>: </a:t>
            </a:r>
            <a:endParaRPr b="1"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Netwerk</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Kennis</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Aanpak</a:t>
            </a:r>
            <a:r>
              <a:rPr lang="en-US" sz="1177">
                <a:solidFill>
                  <a:schemeClr val="dk1"/>
                </a:solidFill>
              </a:rPr>
              <a:t>: </a:t>
            </a:r>
            <a:endParaRPr sz="1177">
              <a:solidFill>
                <a:schemeClr val="dk1"/>
              </a:solidFill>
            </a:endParaRPr>
          </a:p>
          <a:p>
            <a:pPr indent="0" lvl="0" marL="0" rtl="0" algn="l">
              <a:lnSpc>
                <a:spcPct val="150000"/>
              </a:lnSpc>
              <a:spcBef>
                <a:spcPts val="0"/>
              </a:spcBef>
              <a:spcAft>
                <a:spcPts val="0"/>
              </a:spcAft>
              <a:buClr>
                <a:schemeClr val="dk1"/>
              </a:buClr>
              <a:buSzPct val="100000"/>
              <a:buNone/>
            </a:pPr>
            <a:r>
              <a:rPr b="1" lang="en-US" sz="1177">
                <a:solidFill>
                  <a:schemeClr val="dk1"/>
                </a:solidFill>
              </a:rPr>
              <a:t>Meetbaarheid</a:t>
            </a:r>
            <a:r>
              <a:rPr lang="en-US" sz="1177">
                <a:solidFill>
                  <a:schemeClr val="dk1"/>
                </a:solidFill>
              </a:rPr>
              <a:t>:</a:t>
            </a:r>
            <a:endParaRPr sz="1177">
              <a:solidFill>
                <a:schemeClr val="dk1"/>
              </a:solidFill>
            </a:endParaRPr>
          </a:p>
          <a:p>
            <a:pPr indent="0" lvl="0" marL="0" rtl="0" algn="l">
              <a:lnSpc>
                <a:spcPct val="150000"/>
              </a:lnSpc>
              <a:spcBef>
                <a:spcPts val="0"/>
              </a:spcBef>
              <a:spcAft>
                <a:spcPts val="0"/>
              </a:spcAft>
              <a:buSzPct val="228571"/>
              <a:buNone/>
            </a:pPr>
            <a:r>
              <a:t/>
            </a:r>
            <a:endParaRPr b="1"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6" name="Shape 1436"/>
        <p:cNvGrpSpPr/>
        <p:nvPr/>
      </p:nvGrpSpPr>
      <p:grpSpPr>
        <a:xfrm>
          <a:off x="0" y="0"/>
          <a:ext cx="0" cy="0"/>
          <a:chOff x="0" y="0"/>
          <a:chExt cx="0" cy="0"/>
        </a:xfrm>
      </p:grpSpPr>
      <p:sp>
        <p:nvSpPr>
          <p:cNvPr id="1437" name="Google Shape;1437;g248520cb940_0_1018"/>
          <p:cNvSpPr/>
          <p:nvPr/>
        </p:nvSpPr>
        <p:spPr>
          <a:xfrm>
            <a:off x="1748000" y="930575"/>
            <a:ext cx="5581800" cy="42129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g248520cb940_0_1018"/>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Wat is een keten?</a:t>
            </a:r>
            <a:endParaRPr b="0" i="0" sz="1400" u="none" cap="none" strike="noStrike">
              <a:solidFill>
                <a:srgbClr val="000000"/>
              </a:solidFill>
              <a:latin typeface="Arial"/>
              <a:ea typeface="Arial"/>
              <a:cs typeface="Arial"/>
              <a:sym typeface="Arial"/>
            </a:endParaRPr>
          </a:p>
        </p:txBody>
      </p:sp>
      <p:grpSp>
        <p:nvGrpSpPr>
          <p:cNvPr id="1439" name="Google Shape;1439;g248520cb940_0_1018"/>
          <p:cNvGrpSpPr/>
          <p:nvPr/>
        </p:nvGrpSpPr>
        <p:grpSpPr>
          <a:xfrm>
            <a:off x="1594550" y="2379674"/>
            <a:ext cx="5954899" cy="1263470"/>
            <a:chOff x="380544" y="2690146"/>
            <a:chExt cx="8043900" cy="1706700"/>
          </a:xfrm>
        </p:grpSpPr>
        <p:sp>
          <p:nvSpPr>
            <p:cNvPr id="1440" name="Google Shape;1440;g248520cb940_0_1018"/>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41" name="Google Shape;1441;g248520cb940_0_1018"/>
            <p:cNvGrpSpPr/>
            <p:nvPr/>
          </p:nvGrpSpPr>
          <p:grpSpPr>
            <a:xfrm>
              <a:off x="2351300" y="2835875"/>
              <a:ext cx="332700" cy="712925"/>
              <a:chOff x="3128750" y="2285050"/>
              <a:chExt cx="332700" cy="712925"/>
            </a:xfrm>
          </p:grpSpPr>
          <p:sp>
            <p:nvSpPr>
              <p:cNvPr id="1442" name="Google Shape;1442;g248520cb940_0_1018"/>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g248520cb940_0_1018"/>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4" name="Google Shape;1444;g248520cb940_0_1018"/>
            <p:cNvGrpSpPr/>
            <p:nvPr/>
          </p:nvGrpSpPr>
          <p:grpSpPr>
            <a:xfrm>
              <a:off x="3595725" y="2835875"/>
              <a:ext cx="332700" cy="712925"/>
              <a:chOff x="4373175" y="2285050"/>
              <a:chExt cx="332700" cy="712925"/>
            </a:xfrm>
          </p:grpSpPr>
          <p:sp>
            <p:nvSpPr>
              <p:cNvPr id="1445" name="Google Shape;1445;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7" name="Google Shape;1447;g248520cb940_0_1018"/>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448" name="Google Shape;1448;g248520cb940_0_1018"/>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449" name="Google Shape;1449;g248520cb940_0_1018"/>
            <p:cNvGrpSpPr/>
            <p:nvPr/>
          </p:nvGrpSpPr>
          <p:grpSpPr>
            <a:xfrm>
              <a:off x="1066975" y="2835875"/>
              <a:ext cx="332700" cy="712925"/>
              <a:chOff x="3128750" y="2285050"/>
              <a:chExt cx="332700" cy="712925"/>
            </a:xfrm>
          </p:grpSpPr>
          <p:sp>
            <p:nvSpPr>
              <p:cNvPr id="1450" name="Google Shape;1450;g248520cb940_0_1018"/>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g248520cb940_0_1018"/>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2" name="Google Shape;1452;g248520cb940_0_1018"/>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453" name="Google Shape;1453;g248520cb940_0_1018"/>
            <p:cNvGrpSpPr/>
            <p:nvPr/>
          </p:nvGrpSpPr>
          <p:grpSpPr>
            <a:xfrm>
              <a:off x="4810525" y="2835875"/>
              <a:ext cx="332700" cy="712925"/>
              <a:chOff x="4373175" y="2285050"/>
              <a:chExt cx="332700" cy="712925"/>
            </a:xfrm>
          </p:grpSpPr>
          <p:sp>
            <p:nvSpPr>
              <p:cNvPr id="1454" name="Google Shape;1454;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6" name="Google Shape;1456;g248520cb940_0_1018"/>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457" name="Google Shape;1457;g248520cb940_0_1018"/>
            <p:cNvGrpSpPr/>
            <p:nvPr/>
          </p:nvGrpSpPr>
          <p:grpSpPr>
            <a:xfrm>
              <a:off x="6025325" y="2835875"/>
              <a:ext cx="332700" cy="712925"/>
              <a:chOff x="4373175" y="2285050"/>
              <a:chExt cx="332700" cy="712925"/>
            </a:xfrm>
          </p:grpSpPr>
          <p:sp>
            <p:nvSpPr>
              <p:cNvPr id="1458" name="Google Shape;1458;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0" name="Google Shape;1460;g248520cb940_0_1018"/>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461" name="Google Shape;1461;g248520cb940_0_1018"/>
            <p:cNvGrpSpPr/>
            <p:nvPr/>
          </p:nvGrpSpPr>
          <p:grpSpPr>
            <a:xfrm>
              <a:off x="7307175" y="2835875"/>
              <a:ext cx="332700" cy="712925"/>
              <a:chOff x="4373175" y="2285050"/>
              <a:chExt cx="332700" cy="712925"/>
            </a:xfrm>
          </p:grpSpPr>
          <p:sp>
            <p:nvSpPr>
              <p:cNvPr id="1462" name="Google Shape;1462;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4" name="Google Shape;1464;g248520cb940_0_1018"/>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465" name="Google Shape;1465;g248520cb940_0_1018"/>
            <p:cNvGrpSpPr/>
            <p:nvPr/>
          </p:nvGrpSpPr>
          <p:grpSpPr>
            <a:xfrm>
              <a:off x="5434475" y="2835863"/>
              <a:ext cx="332700" cy="712925"/>
              <a:chOff x="4373175" y="2285050"/>
              <a:chExt cx="332700" cy="712925"/>
            </a:xfrm>
          </p:grpSpPr>
          <p:sp>
            <p:nvSpPr>
              <p:cNvPr id="1466" name="Google Shape;1466;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8" name="Google Shape;1468;g248520cb940_0_1018"/>
            <p:cNvGrpSpPr/>
            <p:nvPr/>
          </p:nvGrpSpPr>
          <p:grpSpPr>
            <a:xfrm>
              <a:off x="4188300" y="2835863"/>
              <a:ext cx="332700" cy="712925"/>
              <a:chOff x="4373175" y="2285050"/>
              <a:chExt cx="332700" cy="712925"/>
            </a:xfrm>
          </p:grpSpPr>
          <p:sp>
            <p:nvSpPr>
              <p:cNvPr id="1469" name="Google Shape;1469;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471" name="Google Shape;1471;g248520cb940_0_1018"/>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472" name="Google Shape;1472;g248520cb940_0_1018"/>
          <p:cNvGrpSpPr/>
          <p:nvPr/>
        </p:nvGrpSpPr>
        <p:grpSpPr>
          <a:xfrm>
            <a:off x="1594550" y="3754474"/>
            <a:ext cx="5954899" cy="1263470"/>
            <a:chOff x="380544" y="2690146"/>
            <a:chExt cx="8043900" cy="1706700"/>
          </a:xfrm>
        </p:grpSpPr>
        <p:sp>
          <p:nvSpPr>
            <p:cNvPr id="1473" name="Google Shape;1473;g248520cb940_0_1018"/>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4" name="Google Shape;1474;g248520cb940_0_1018"/>
            <p:cNvGrpSpPr/>
            <p:nvPr/>
          </p:nvGrpSpPr>
          <p:grpSpPr>
            <a:xfrm>
              <a:off x="2351300" y="2835875"/>
              <a:ext cx="332700" cy="712925"/>
              <a:chOff x="3128750" y="2285050"/>
              <a:chExt cx="332700" cy="712925"/>
            </a:xfrm>
          </p:grpSpPr>
          <p:sp>
            <p:nvSpPr>
              <p:cNvPr id="1475" name="Google Shape;1475;g248520cb940_0_1018"/>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g248520cb940_0_1018"/>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7" name="Google Shape;1477;g248520cb940_0_1018"/>
            <p:cNvGrpSpPr/>
            <p:nvPr/>
          </p:nvGrpSpPr>
          <p:grpSpPr>
            <a:xfrm>
              <a:off x="3595725" y="2835875"/>
              <a:ext cx="332700" cy="712925"/>
              <a:chOff x="4373175" y="2285050"/>
              <a:chExt cx="332700" cy="712925"/>
            </a:xfrm>
          </p:grpSpPr>
          <p:sp>
            <p:nvSpPr>
              <p:cNvPr id="1478" name="Google Shape;1478;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0" name="Google Shape;1480;g248520cb940_0_1018"/>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481" name="Google Shape;1481;g248520cb940_0_1018"/>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482" name="Google Shape;1482;g248520cb940_0_1018"/>
            <p:cNvGrpSpPr/>
            <p:nvPr/>
          </p:nvGrpSpPr>
          <p:grpSpPr>
            <a:xfrm>
              <a:off x="1066975" y="2835875"/>
              <a:ext cx="332700" cy="712925"/>
              <a:chOff x="3128750" y="2285050"/>
              <a:chExt cx="332700" cy="712925"/>
            </a:xfrm>
          </p:grpSpPr>
          <p:sp>
            <p:nvSpPr>
              <p:cNvPr id="1483" name="Google Shape;1483;g248520cb940_0_1018"/>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g248520cb940_0_1018"/>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5" name="Google Shape;1485;g248520cb940_0_1018"/>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486" name="Google Shape;1486;g248520cb940_0_1018"/>
            <p:cNvGrpSpPr/>
            <p:nvPr/>
          </p:nvGrpSpPr>
          <p:grpSpPr>
            <a:xfrm>
              <a:off x="4810525" y="2835875"/>
              <a:ext cx="332700" cy="712925"/>
              <a:chOff x="4373175" y="2285050"/>
              <a:chExt cx="332700" cy="712925"/>
            </a:xfrm>
          </p:grpSpPr>
          <p:sp>
            <p:nvSpPr>
              <p:cNvPr id="1487" name="Google Shape;1487;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9" name="Google Shape;1489;g248520cb940_0_1018"/>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490" name="Google Shape;1490;g248520cb940_0_1018"/>
            <p:cNvGrpSpPr/>
            <p:nvPr/>
          </p:nvGrpSpPr>
          <p:grpSpPr>
            <a:xfrm>
              <a:off x="6025325" y="2835875"/>
              <a:ext cx="332700" cy="712925"/>
              <a:chOff x="4373175" y="2285050"/>
              <a:chExt cx="332700" cy="712925"/>
            </a:xfrm>
          </p:grpSpPr>
          <p:sp>
            <p:nvSpPr>
              <p:cNvPr id="1491" name="Google Shape;1491;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3" name="Google Shape;1493;g248520cb940_0_1018"/>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494" name="Google Shape;1494;g248520cb940_0_1018"/>
            <p:cNvGrpSpPr/>
            <p:nvPr/>
          </p:nvGrpSpPr>
          <p:grpSpPr>
            <a:xfrm>
              <a:off x="7307175" y="2835875"/>
              <a:ext cx="332700" cy="712925"/>
              <a:chOff x="4373175" y="2285050"/>
              <a:chExt cx="332700" cy="712925"/>
            </a:xfrm>
          </p:grpSpPr>
          <p:sp>
            <p:nvSpPr>
              <p:cNvPr id="1495" name="Google Shape;1495;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7" name="Google Shape;1497;g248520cb940_0_1018"/>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498" name="Google Shape;1498;g248520cb940_0_1018"/>
            <p:cNvGrpSpPr/>
            <p:nvPr/>
          </p:nvGrpSpPr>
          <p:grpSpPr>
            <a:xfrm>
              <a:off x="5434475" y="2835863"/>
              <a:ext cx="332700" cy="712925"/>
              <a:chOff x="4373175" y="2285050"/>
              <a:chExt cx="332700" cy="712925"/>
            </a:xfrm>
          </p:grpSpPr>
          <p:sp>
            <p:nvSpPr>
              <p:cNvPr id="1499" name="Google Shape;1499;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1" name="Google Shape;1501;g248520cb940_0_1018"/>
            <p:cNvGrpSpPr/>
            <p:nvPr/>
          </p:nvGrpSpPr>
          <p:grpSpPr>
            <a:xfrm>
              <a:off x="4188300" y="2835863"/>
              <a:ext cx="332700" cy="712925"/>
              <a:chOff x="4373175" y="2285050"/>
              <a:chExt cx="332700" cy="712925"/>
            </a:xfrm>
          </p:grpSpPr>
          <p:sp>
            <p:nvSpPr>
              <p:cNvPr id="1502" name="Google Shape;1502;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04" name="Google Shape;1504;g248520cb940_0_1018"/>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grpSp>
        <p:nvGrpSpPr>
          <p:cNvPr id="1505" name="Google Shape;1505;g248520cb940_0_1018"/>
          <p:cNvGrpSpPr/>
          <p:nvPr/>
        </p:nvGrpSpPr>
        <p:grpSpPr>
          <a:xfrm>
            <a:off x="1594550" y="1004874"/>
            <a:ext cx="5954899" cy="1263470"/>
            <a:chOff x="380544" y="2690146"/>
            <a:chExt cx="8043900" cy="1706700"/>
          </a:xfrm>
        </p:grpSpPr>
        <p:sp>
          <p:nvSpPr>
            <p:cNvPr id="1506" name="Google Shape;1506;g248520cb940_0_1018"/>
            <p:cNvSpPr/>
            <p:nvPr/>
          </p:nvSpPr>
          <p:spPr>
            <a:xfrm>
              <a:off x="380544" y="2690146"/>
              <a:ext cx="8043900" cy="1706700"/>
            </a:xfrm>
            <a:prstGeom prst="rect">
              <a:avLst/>
            </a:prstGeom>
            <a:solidFill>
              <a:srgbClr val="FFC717">
                <a:alpha val="2431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7" name="Google Shape;1507;g248520cb940_0_1018"/>
            <p:cNvGrpSpPr/>
            <p:nvPr/>
          </p:nvGrpSpPr>
          <p:grpSpPr>
            <a:xfrm>
              <a:off x="2351300" y="2835875"/>
              <a:ext cx="332700" cy="712925"/>
              <a:chOff x="3128750" y="2285050"/>
              <a:chExt cx="332700" cy="712925"/>
            </a:xfrm>
          </p:grpSpPr>
          <p:sp>
            <p:nvSpPr>
              <p:cNvPr id="1508" name="Google Shape;1508;g248520cb940_0_1018"/>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g248520cb940_0_1018"/>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0" name="Google Shape;1510;g248520cb940_0_1018"/>
            <p:cNvGrpSpPr/>
            <p:nvPr/>
          </p:nvGrpSpPr>
          <p:grpSpPr>
            <a:xfrm>
              <a:off x="3595725" y="2835875"/>
              <a:ext cx="332700" cy="712925"/>
              <a:chOff x="4373175" y="2285050"/>
              <a:chExt cx="332700" cy="712925"/>
            </a:xfrm>
          </p:grpSpPr>
          <p:sp>
            <p:nvSpPr>
              <p:cNvPr id="1511" name="Google Shape;1511;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3" name="Google Shape;1513;g248520cb940_0_1018"/>
            <p:cNvSpPr txBox="1"/>
            <p:nvPr/>
          </p:nvSpPr>
          <p:spPr>
            <a:xfrm>
              <a:off x="1959350"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sp>
          <p:nvSpPr>
            <p:cNvPr id="1514" name="Google Shape;1514;g248520cb940_0_1018"/>
            <p:cNvSpPr txBox="1"/>
            <p:nvPr/>
          </p:nvSpPr>
          <p:spPr>
            <a:xfrm>
              <a:off x="3204188"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producent</a:t>
              </a:r>
              <a:endParaRPr b="0" i="0" sz="900" u="none" cap="none" strike="noStrike">
                <a:solidFill>
                  <a:srgbClr val="000000"/>
                </a:solidFill>
                <a:latin typeface="Arial"/>
                <a:ea typeface="Arial"/>
                <a:cs typeface="Arial"/>
                <a:sym typeface="Arial"/>
              </a:endParaRPr>
            </a:p>
          </p:txBody>
        </p:sp>
        <p:grpSp>
          <p:nvGrpSpPr>
            <p:cNvPr id="1515" name="Google Shape;1515;g248520cb940_0_1018"/>
            <p:cNvGrpSpPr/>
            <p:nvPr/>
          </p:nvGrpSpPr>
          <p:grpSpPr>
            <a:xfrm>
              <a:off x="1066975" y="2835875"/>
              <a:ext cx="332700" cy="712925"/>
              <a:chOff x="3128750" y="2285050"/>
              <a:chExt cx="332700" cy="712925"/>
            </a:xfrm>
          </p:grpSpPr>
          <p:sp>
            <p:nvSpPr>
              <p:cNvPr id="1516" name="Google Shape;1516;g248520cb940_0_1018"/>
              <p:cNvSpPr/>
              <p:nvPr/>
            </p:nvSpPr>
            <p:spPr>
              <a:xfrm rot="-5400000">
                <a:off x="3128750"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g248520cb940_0_1018"/>
              <p:cNvSpPr/>
              <p:nvPr/>
            </p:nvSpPr>
            <p:spPr>
              <a:xfrm>
                <a:off x="3128750"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8" name="Google Shape;1518;g248520cb940_0_1018"/>
            <p:cNvSpPr txBox="1"/>
            <p:nvPr/>
          </p:nvSpPr>
          <p:spPr>
            <a:xfrm>
              <a:off x="611575"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grondstoffen</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leverancier</a:t>
              </a:r>
              <a:endParaRPr b="0" i="0" sz="900" u="none" cap="none" strike="noStrike">
                <a:solidFill>
                  <a:srgbClr val="000000"/>
                </a:solidFill>
                <a:latin typeface="Arial"/>
                <a:ea typeface="Arial"/>
                <a:cs typeface="Arial"/>
                <a:sym typeface="Arial"/>
              </a:endParaRPr>
            </a:p>
          </p:txBody>
        </p:sp>
        <p:grpSp>
          <p:nvGrpSpPr>
            <p:cNvPr id="1519" name="Google Shape;1519;g248520cb940_0_1018"/>
            <p:cNvGrpSpPr/>
            <p:nvPr/>
          </p:nvGrpSpPr>
          <p:grpSpPr>
            <a:xfrm>
              <a:off x="4810525" y="2835875"/>
              <a:ext cx="332700" cy="712925"/>
              <a:chOff x="4373175" y="2285050"/>
              <a:chExt cx="332700" cy="712925"/>
            </a:xfrm>
          </p:grpSpPr>
          <p:sp>
            <p:nvSpPr>
              <p:cNvPr id="1520" name="Google Shape;1520;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2" name="Google Shape;1522;g248520cb940_0_1018"/>
            <p:cNvSpPr txBox="1"/>
            <p:nvPr/>
          </p:nvSpPr>
          <p:spPr>
            <a:xfrm>
              <a:off x="4601425" y="3723200"/>
              <a:ext cx="7509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retailer</a:t>
              </a:r>
              <a:endParaRPr b="0" i="0" sz="900" u="none" cap="none" strike="noStrike">
                <a:solidFill>
                  <a:srgbClr val="000000"/>
                </a:solidFill>
                <a:latin typeface="Arial"/>
                <a:ea typeface="Arial"/>
                <a:cs typeface="Arial"/>
                <a:sym typeface="Arial"/>
              </a:endParaRPr>
            </a:p>
          </p:txBody>
        </p:sp>
        <p:grpSp>
          <p:nvGrpSpPr>
            <p:cNvPr id="1523" name="Google Shape;1523;g248520cb940_0_1018"/>
            <p:cNvGrpSpPr/>
            <p:nvPr/>
          </p:nvGrpSpPr>
          <p:grpSpPr>
            <a:xfrm>
              <a:off x="6025325" y="2835875"/>
              <a:ext cx="332700" cy="712925"/>
              <a:chOff x="4373175" y="2285050"/>
              <a:chExt cx="332700" cy="712925"/>
            </a:xfrm>
          </p:grpSpPr>
          <p:sp>
            <p:nvSpPr>
              <p:cNvPr id="1524" name="Google Shape;1524;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6" name="Google Shape;1526;g248520cb940_0_1018"/>
            <p:cNvSpPr txBox="1"/>
            <p:nvPr/>
          </p:nvSpPr>
          <p:spPr>
            <a:xfrm>
              <a:off x="5669075" y="3723200"/>
              <a:ext cx="1116600" cy="436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consument</a:t>
              </a:r>
              <a:endParaRPr b="0" i="0" sz="900" u="none" cap="none" strike="noStrike">
                <a:solidFill>
                  <a:srgbClr val="000000"/>
                </a:solidFill>
                <a:latin typeface="Arial"/>
                <a:ea typeface="Arial"/>
                <a:cs typeface="Arial"/>
                <a:sym typeface="Arial"/>
              </a:endParaRPr>
            </a:p>
          </p:txBody>
        </p:sp>
        <p:grpSp>
          <p:nvGrpSpPr>
            <p:cNvPr id="1527" name="Google Shape;1527;g248520cb940_0_1018"/>
            <p:cNvGrpSpPr/>
            <p:nvPr/>
          </p:nvGrpSpPr>
          <p:grpSpPr>
            <a:xfrm>
              <a:off x="7307175" y="2835875"/>
              <a:ext cx="332700" cy="712925"/>
              <a:chOff x="4373175" y="2285050"/>
              <a:chExt cx="332700" cy="712925"/>
            </a:xfrm>
          </p:grpSpPr>
          <p:sp>
            <p:nvSpPr>
              <p:cNvPr id="1528" name="Google Shape;1528;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0" name="Google Shape;1530;g248520cb940_0_1018"/>
            <p:cNvSpPr txBox="1"/>
            <p:nvPr/>
          </p:nvSpPr>
          <p:spPr>
            <a:xfrm>
              <a:off x="6877800" y="3615500"/>
              <a:ext cx="1243500" cy="623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afval-</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verwerker</a:t>
              </a:r>
              <a:endParaRPr b="0" i="0" sz="900" u="none" cap="none" strike="noStrike">
                <a:solidFill>
                  <a:srgbClr val="000000"/>
                </a:solidFill>
                <a:latin typeface="Arial"/>
                <a:ea typeface="Arial"/>
                <a:cs typeface="Arial"/>
                <a:sym typeface="Arial"/>
              </a:endParaRPr>
            </a:p>
          </p:txBody>
        </p:sp>
        <p:grpSp>
          <p:nvGrpSpPr>
            <p:cNvPr id="1531" name="Google Shape;1531;g248520cb940_0_1018"/>
            <p:cNvGrpSpPr/>
            <p:nvPr/>
          </p:nvGrpSpPr>
          <p:grpSpPr>
            <a:xfrm>
              <a:off x="5434475" y="2835863"/>
              <a:ext cx="332700" cy="712925"/>
              <a:chOff x="4373175" y="2285050"/>
              <a:chExt cx="332700" cy="712925"/>
            </a:xfrm>
          </p:grpSpPr>
          <p:sp>
            <p:nvSpPr>
              <p:cNvPr id="1532" name="Google Shape;1532;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34" name="Google Shape;1534;g248520cb940_0_1018"/>
            <p:cNvGrpSpPr/>
            <p:nvPr/>
          </p:nvGrpSpPr>
          <p:grpSpPr>
            <a:xfrm>
              <a:off x="4188300" y="2835863"/>
              <a:ext cx="332700" cy="712925"/>
              <a:chOff x="4373175" y="2285050"/>
              <a:chExt cx="332700" cy="712925"/>
            </a:xfrm>
          </p:grpSpPr>
          <p:sp>
            <p:nvSpPr>
              <p:cNvPr id="1535" name="Google Shape;1535;g248520cb940_0_1018"/>
              <p:cNvSpPr/>
              <p:nvPr/>
            </p:nvSpPr>
            <p:spPr>
              <a:xfrm rot="-5400000">
                <a:off x="4373175" y="2665275"/>
                <a:ext cx="332700" cy="332700"/>
              </a:xfrm>
              <a:prstGeom prst="flowChartDelay">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g248520cb940_0_1018"/>
              <p:cNvSpPr/>
              <p:nvPr/>
            </p:nvSpPr>
            <p:spPr>
              <a:xfrm>
                <a:off x="4373175" y="2285050"/>
                <a:ext cx="332700" cy="33270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1537" name="Google Shape;1537;g248520cb940_0_1018"/>
            <p:cNvCxnSpPr/>
            <p:nvPr/>
          </p:nvCxnSpPr>
          <p:spPr>
            <a:xfrm rot="10800000">
              <a:off x="1233450" y="4262050"/>
              <a:ext cx="6266100" cy="0"/>
            </a:xfrm>
            <a:prstGeom prst="straightConnector1">
              <a:avLst/>
            </a:prstGeom>
            <a:noFill/>
            <a:ln cap="flat" cmpd="sng" w="9525">
              <a:solidFill>
                <a:schemeClr val="dk2"/>
              </a:solidFill>
              <a:prstDash val="solid"/>
              <a:round/>
              <a:headEnd len="sm" w="sm" type="none"/>
              <a:tailEnd len="med" w="med" type="triangle"/>
            </a:ln>
          </p:spPr>
        </p:cxnSp>
      </p:grpSp>
      <p:sp>
        <p:nvSpPr>
          <p:cNvPr id="1538" name="Google Shape;1538;g248520cb940_0_1018"/>
          <p:cNvSpPr/>
          <p:nvPr/>
        </p:nvSpPr>
        <p:spPr>
          <a:xfrm>
            <a:off x="5034700" y="146875"/>
            <a:ext cx="3470400" cy="581700"/>
          </a:xfrm>
          <a:prstGeom prst="wedgeRectCallout">
            <a:avLst>
              <a:gd fmla="val 5864" name="adj1"/>
              <a:gd fmla="val 77527" name="adj2"/>
            </a:avLst>
          </a:prstGeom>
          <a:solidFill>
            <a:srgbClr val="FFC71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2" name="Shape 1542"/>
        <p:cNvGrpSpPr/>
        <p:nvPr/>
      </p:nvGrpSpPr>
      <p:grpSpPr>
        <a:xfrm>
          <a:off x="0" y="0"/>
          <a:ext cx="0" cy="0"/>
          <a:chOff x="0" y="0"/>
          <a:chExt cx="0" cy="0"/>
        </a:xfrm>
      </p:grpSpPr>
      <p:sp>
        <p:nvSpPr>
          <p:cNvPr id="1543" name="Google Shape;1543;g249b1444476_3_109"/>
          <p:cNvSpPr txBox="1"/>
          <p:nvPr/>
        </p:nvSpPr>
        <p:spPr>
          <a:xfrm>
            <a:off x="2021674" y="499775"/>
            <a:ext cx="65889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Poll </a:t>
            </a:r>
            <a:r>
              <a:rPr lang="en-US" sz="2200">
                <a:solidFill>
                  <a:srgbClr val="302F2F"/>
                </a:solidFill>
              </a:rPr>
              <a:t>0</a:t>
            </a:r>
            <a:r>
              <a:rPr b="0" i="0" lang="en-US" sz="2200" u="none" cap="none" strike="noStrike">
                <a:solidFill>
                  <a:srgbClr val="302F2F"/>
                </a:solidFill>
                <a:latin typeface="Arial"/>
                <a:ea typeface="Arial"/>
                <a:cs typeface="Arial"/>
                <a:sym typeface="Arial"/>
              </a:rPr>
              <a:t>: Wat is een belemmering die je ervaart bij ketensamenwerking? </a:t>
            </a:r>
            <a:r>
              <a:rPr b="0" i="0" lang="en-US" sz="2200" u="none" cap="none" strike="noStrike">
                <a:solidFill>
                  <a:srgbClr val="302F2F"/>
                </a:solidFill>
                <a:highlight>
                  <a:srgbClr val="FFC717"/>
                </a:highlight>
                <a:latin typeface="Arial"/>
                <a:ea typeface="Arial"/>
                <a:cs typeface="Arial"/>
                <a:sym typeface="Arial"/>
              </a:rPr>
              <a:t>input van CIRCO trainers</a:t>
            </a:r>
            <a:endParaRPr b="0" i="0" sz="1400" u="none" cap="none" strike="noStrike">
              <a:solidFill>
                <a:srgbClr val="000000"/>
              </a:solidFill>
              <a:highlight>
                <a:srgbClr val="FFC717"/>
              </a:highlight>
              <a:latin typeface="Arial"/>
              <a:ea typeface="Arial"/>
              <a:cs typeface="Arial"/>
              <a:sym typeface="Arial"/>
            </a:endParaRPr>
          </a:p>
        </p:txBody>
      </p:sp>
      <p:sp>
        <p:nvSpPr>
          <p:cNvPr id="1544" name="Google Shape;1544;g249b1444476_3_109"/>
          <p:cNvSpPr txBox="1"/>
          <p:nvPr>
            <p:ph type="title"/>
          </p:nvPr>
        </p:nvSpPr>
        <p:spPr>
          <a:xfrm>
            <a:off x="381000" y="1530150"/>
            <a:ext cx="8229600" cy="34815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50000"/>
              </a:lnSpc>
              <a:spcBef>
                <a:spcPts val="0"/>
              </a:spcBef>
              <a:spcAft>
                <a:spcPts val="0"/>
              </a:spcAft>
              <a:buSzPct val="333542"/>
              <a:buNone/>
            </a:pPr>
            <a:r>
              <a:rPr b="1" lang="en-US" sz="1066">
                <a:solidFill>
                  <a:schemeClr val="dk1"/>
                </a:solidFill>
              </a:rPr>
              <a:t>Sociale factoren onderbelicht</a:t>
            </a:r>
            <a:endParaRPr b="1"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Communicatie</a:t>
            </a:r>
            <a:r>
              <a:rPr lang="en-US" sz="1066">
                <a:solidFill>
                  <a:schemeClr val="dk1"/>
                </a:solidFill>
              </a:rPr>
              <a:t>:</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Geduld: </a:t>
            </a:r>
            <a:endParaRPr sz="1066">
              <a:solidFill>
                <a:schemeClr val="dk1"/>
              </a:solidFill>
            </a:endParaRPr>
          </a:p>
          <a:p>
            <a:pPr indent="0" lvl="0" marL="0" rtl="0" algn="l">
              <a:lnSpc>
                <a:spcPct val="150000"/>
              </a:lnSpc>
              <a:spcBef>
                <a:spcPts val="0"/>
              </a:spcBef>
              <a:spcAft>
                <a:spcPts val="0"/>
              </a:spcAft>
              <a:buNone/>
            </a:pPr>
            <a:r>
              <a:rPr b="1" lang="en-US" sz="1066">
                <a:solidFill>
                  <a:schemeClr val="dk1"/>
                </a:solidFill>
              </a:rPr>
              <a:t>Het mobiliseren van de keten is uitdagend </a:t>
            </a:r>
            <a:endParaRPr b="1"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Vertrouwen</a:t>
            </a:r>
            <a:r>
              <a:rPr lang="en-US" sz="1066">
                <a:solidFill>
                  <a:schemeClr val="dk1"/>
                </a:solidFill>
              </a:rPr>
              <a:t>: </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Financiering:</a:t>
            </a:r>
            <a:r>
              <a:rPr lang="en-US" sz="1066">
                <a:solidFill>
                  <a:schemeClr val="dk1"/>
                </a:solidFill>
              </a:rPr>
              <a:t> </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Belangen</a:t>
            </a:r>
            <a:r>
              <a:rPr lang="en-US" sz="1066">
                <a:solidFill>
                  <a:schemeClr val="dk1"/>
                </a:solidFill>
              </a:rPr>
              <a:t>: </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Rollen</a:t>
            </a:r>
            <a:r>
              <a:rPr lang="en-US" sz="1066">
                <a:solidFill>
                  <a:schemeClr val="dk1"/>
                </a:solidFill>
              </a:rPr>
              <a:t>: </a:t>
            </a:r>
            <a:endParaRPr sz="1066">
              <a:solidFill>
                <a:schemeClr val="dk1"/>
              </a:solidFill>
            </a:endParaRPr>
          </a:p>
          <a:p>
            <a:pPr indent="0" lvl="0" marL="0" rtl="0" algn="l">
              <a:lnSpc>
                <a:spcPct val="150000"/>
              </a:lnSpc>
              <a:spcBef>
                <a:spcPts val="0"/>
              </a:spcBef>
              <a:spcAft>
                <a:spcPts val="0"/>
              </a:spcAft>
              <a:buSzPct val="333542"/>
              <a:buNone/>
            </a:pPr>
            <a:r>
              <a:rPr b="1" lang="en-US" sz="1066">
                <a:solidFill>
                  <a:schemeClr val="dk1"/>
                </a:solidFill>
              </a:rPr>
              <a:t>Bedrijven hebben onvoldoende zicht op de keten</a:t>
            </a:r>
            <a:endParaRPr b="1"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Netwerk</a:t>
            </a:r>
            <a:r>
              <a:rPr lang="en-US" sz="1066">
                <a:solidFill>
                  <a:schemeClr val="dk1"/>
                </a:solidFill>
              </a:rPr>
              <a:t>: </a:t>
            </a:r>
            <a:endParaRPr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Kennis</a:t>
            </a:r>
            <a:r>
              <a:rPr lang="en-US" sz="1066">
                <a:solidFill>
                  <a:schemeClr val="dk1"/>
                </a:solidFill>
              </a:rPr>
              <a:t>: </a:t>
            </a:r>
            <a:endParaRPr sz="1066">
              <a:solidFill>
                <a:schemeClr val="dk1"/>
              </a:solidFill>
            </a:endParaRPr>
          </a:p>
          <a:p>
            <a:pPr indent="0" lvl="0" marL="0" rtl="0" algn="l">
              <a:lnSpc>
                <a:spcPct val="150000"/>
              </a:lnSpc>
              <a:spcBef>
                <a:spcPts val="0"/>
              </a:spcBef>
              <a:spcAft>
                <a:spcPts val="0"/>
              </a:spcAft>
              <a:buNone/>
            </a:pPr>
            <a:r>
              <a:rPr b="1" lang="en-US" sz="1066">
                <a:solidFill>
                  <a:schemeClr val="dk1"/>
                </a:solidFill>
              </a:rPr>
              <a:t>Een goede procesbegeleider is onmisbaar</a:t>
            </a:r>
            <a:endParaRPr b="1" sz="1066">
              <a:solidFill>
                <a:schemeClr val="dk1"/>
              </a:solidFill>
            </a:endParaRPr>
          </a:p>
          <a:p>
            <a:pPr indent="-289585" lvl="1" marL="914400" rtl="0" algn="l">
              <a:lnSpc>
                <a:spcPct val="150000"/>
              </a:lnSpc>
              <a:spcBef>
                <a:spcPts val="0"/>
              </a:spcBef>
              <a:spcAft>
                <a:spcPts val="0"/>
              </a:spcAft>
              <a:buClr>
                <a:schemeClr val="dk1"/>
              </a:buClr>
              <a:buSzPct val="100000"/>
              <a:buChar char="○"/>
            </a:pPr>
            <a:r>
              <a:rPr b="1" lang="en-US" sz="1066">
                <a:solidFill>
                  <a:schemeClr val="dk1"/>
                </a:solidFill>
              </a:rPr>
              <a:t>Aanpak</a:t>
            </a:r>
            <a:r>
              <a:rPr lang="en-US" sz="1066">
                <a:solidFill>
                  <a:schemeClr val="dk1"/>
                </a:solidFill>
              </a:rPr>
              <a:t>: Geen goed projectplan. </a:t>
            </a:r>
            <a:endParaRPr b="1" sz="1066">
              <a:solidFill>
                <a:schemeClr val="dk1"/>
              </a:solidFill>
            </a:endParaRPr>
          </a:p>
          <a:p>
            <a:pPr indent="0" lvl="0" marL="0" rtl="0" algn="l">
              <a:lnSpc>
                <a:spcPct val="150000"/>
              </a:lnSpc>
              <a:spcBef>
                <a:spcPts val="0"/>
              </a:spcBef>
              <a:spcAft>
                <a:spcPts val="0"/>
              </a:spcAft>
              <a:buSzPct val="333542"/>
              <a:buNone/>
            </a:pPr>
            <a:r>
              <a:rPr b="1" lang="en-US" sz="1066">
                <a:solidFill>
                  <a:schemeClr val="dk1"/>
                </a:solidFill>
              </a:rPr>
              <a:t>Het verdelen van de lusten en de lasten vormt een zoektocht</a:t>
            </a:r>
            <a:endParaRPr b="1" sz="1066">
              <a:solidFill>
                <a:srgbClr val="000000"/>
              </a:solidFill>
            </a:endParaRPr>
          </a:p>
          <a:p>
            <a:pPr indent="0" lvl="0" marL="0" rtl="0" algn="l">
              <a:lnSpc>
                <a:spcPct val="150000"/>
              </a:lnSpc>
              <a:spcBef>
                <a:spcPts val="0"/>
              </a:spcBef>
              <a:spcAft>
                <a:spcPts val="0"/>
              </a:spcAft>
              <a:buSzPct val="228571"/>
              <a:buNone/>
            </a:pPr>
            <a:r>
              <a:t/>
            </a:r>
            <a:endParaRPr b="1"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a:p>
            <a:pPr indent="0" lvl="0" marL="0" rtl="0" algn="l">
              <a:lnSpc>
                <a:spcPct val="150000"/>
              </a:lnSpc>
              <a:spcBef>
                <a:spcPts val="0"/>
              </a:spcBef>
              <a:spcAft>
                <a:spcPts val="0"/>
              </a:spcAft>
              <a:buSzPct val="228571"/>
              <a:buNone/>
            </a:pPr>
            <a:r>
              <a:t/>
            </a:r>
            <a:endParaRPr sz="140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8" name="Shape 1548"/>
        <p:cNvGrpSpPr/>
        <p:nvPr/>
      </p:nvGrpSpPr>
      <p:grpSpPr>
        <a:xfrm>
          <a:off x="0" y="0"/>
          <a:ext cx="0" cy="0"/>
          <a:chOff x="0" y="0"/>
          <a:chExt cx="0" cy="0"/>
        </a:xfrm>
      </p:grpSpPr>
      <p:sp>
        <p:nvSpPr>
          <p:cNvPr id="1549" name="Google Shape;1549;g249b1444476_3_467"/>
          <p:cNvSpPr txBox="1"/>
          <p:nvPr/>
        </p:nvSpPr>
        <p:spPr>
          <a:xfrm>
            <a:off x="2021681" y="499784"/>
            <a:ext cx="5829300" cy="8034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Wat is de rol van de ontwerper in ketensamenwerking? </a:t>
            </a:r>
            <a:endParaRPr b="0" i="0" sz="1400" u="none" cap="none" strike="noStrike">
              <a:solidFill>
                <a:srgbClr val="000000"/>
              </a:solidFill>
              <a:latin typeface="Arial"/>
              <a:ea typeface="Arial"/>
              <a:cs typeface="Arial"/>
              <a:sym typeface="Arial"/>
            </a:endParaRPr>
          </a:p>
        </p:txBody>
      </p:sp>
      <p:sp>
        <p:nvSpPr>
          <p:cNvPr id="1550" name="Google Shape;1550;g249b1444476_3_467"/>
          <p:cNvSpPr txBox="1"/>
          <p:nvPr>
            <p:ph type="title"/>
          </p:nvPr>
        </p:nvSpPr>
        <p:spPr>
          <a:xfrm>
            <a:off x="394372" y="1328005"/>
            <a:ext cx="8229600" cy="37791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None/>
            </a:pPr>
            <a:r>
              <a:rPr lang="en-US" sz="2000">
                <a:solidFill>
                  <a:schemeClr val="dk1"/>
                </a:solidFill>
              </a:rPr>
              <a:t>	Vraagstuk helder maken: Wat willen we bereiken en waarom?</a:t>
            </a:r>
            <a:endParaRPr sz="2000">
              <a:solidFill>
                <a:schemeClr val="dk1"/>
              </a:solidFill>
            </a:endParaRPr>
          </a:p>
          <a:p>
            <a:pPr indent="0" lvl="0" marL="0" rtl="0" algn="l">
              <a:lnSpc>
                <a:spcPct val="110000"/>
              </a:lnSpc>
              <a:spcBef>
                <a:spcPts val="0"/>
              </a:spcBef>
              <a:spcAft>
                <a:spcPts val="0"/>
              </a:spcAft>
              <a:buNone/>
            </a:pPr>
            <a:r>
              <a:rPr lang="en-US" sz="2000">
                <a:solidFill>
                  <a:schemeClr val="dk1"/>
                </a:solidFill>
              </a:rPr>
              <a:t>	Team opzetten: Welke competenties hebben we nodig om dit te bereiken?</a:t>
            </a:r>
            <a:endParaRPr sz="2000">
              <a:solidFill>
                <a:schemeClr val="dk1"/>
              </a:solidFill>
            </a:endParaRPr>
          </a:p>
          <a:p>
            <a:pPr indent="0" lvl="0" marL="0" rtl="0" algn="l">
              <a:lnSpc>
                <a:spcPct val="110000"/>
              </a:lnSpc>
              <a:spcBef>
                <a:spcPts val="0"/>
              </a:spcBef>
              <a:spcAft>
                <a:spcPts val="0"/>
              </a:spcAft>
              <a:buNone/>
            </a:pPr>
            <a:r>
              <a:rPr lang="en-US" sz="2000">
                <a:solidFill>
                  <a:schemeClr val="dk1"/>
                </a:solidFill>
              </a:rPr>
              <a:t>	Keten opzetten: Welke competenties zijn intern niet beschikbaar? -&gt; </a:t>
            </a:r>
            <a:r>
              <a:rPr lang="en-US" sz="2000">
                <a:solidFill>
                  <a:schemeClr val="dk1"/>
                </a:solidFill>
              </a:rPr>
              <a:t>Netwerk en relaties leveren voor mogelijke nieuwe ketenpartners</a:t>
            </a:r>
            <a:endParaRPr sz="2000">
              <a:solidFill>
                <a:schemeClr val="dk1"/>
              </a:solidFill>
            </a:endParaRPr>
          </a:p>
          <a:p>
            <a:pPr indent="0" lvl="0" marL="457200" rtl="0" algn="l">
              <a:lnSpc>
                <a:spcPct val="110000"/>
              </a:lnSpc>
              <a:spcBef>
                <a:spcPts val="0"/>
              </a:spcBef>
              <a:spcAft>
                <a:spcPts val="0"/>
              </a:spcAft>
              <a:buNone/>
            </a:pPr>
            <a:r>
              <a:rPr lang="en-US" sz="2000">
                <a:solidFill>
                  <a:schemeClr val="dk1"/>
                </a:solidFill>
              </a:rPr>
              <a:t>Opzetten en begeleiden samenwerking tussen partijen bij een innovatieproject</a:t>
            </a:r>
            <a:endParaRPr sz="2000">
              <a:solidFill>
                <a:schemeClr val="dk1"/>
              </a:solidFill>
            </a:endParaRPr>
          </a:p>
          <a:p>
            <a:pPr indent="0" lvl="0" marL="457200" rtl="0" algn="l">
              <a:spcBef>
                <a:spcPts val="0"/>
              </a:spcBef>
              <a:spcAft>
                <a:spcPts val="0"/>
              </a:spcAft>
              <a:buClr>
                <a:schemeClr val="dk1"/>
              </a:buClr>
              <a:buSzPts val="1100"/>
              <a:buFont typeface="Arial"/>
              <a:buNone/>
            </a:pPr>
            <a:r>
              <a:rPr lang="en-US" sz="2000">
                <a:solidFill>
                  <a:schemeClr val="dk1"/>
                </a:solidFill>
              </a:rPr>
              <a:t>Aansturen op systemisch denken tijdens het ontwerpproces</a:t>
            </a:r>
            <a:endParaRPr sz="2000">
              <a:solidFill>
                <a:schemeClr val="dk1"/>
              </a:solidFill>
            </a:endParaRPr>
          </a:p>
          <a:p>
            <a:pPr indent="0" lvl="0" marL="457200" rtl="0" algn="l">
              <a:lnSpc>
                <a:spcPct val="110000"/>
              </a:lnSpc>
              <a:spcBef>
                <a:spcPts val="0"/>
              </a:spcBef>
              <a:spcAft>
                <a:spcPts val="0"/>
              </a:spcAft>
              <a:buNone/>
            </a:pPr>
            <a:r>
              <a:t/>
            </a:r>
            <a:endParaRPr sz="2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g248520cb940_1_1672"/>
          <p:cNvSpPr txBox="1"/>
          <p:nvPr>
            <p:ph idx="12" type="sldNum"/>
          </p:nvPr>
        </p:nvSpPr>
        <p:spPr>
          <a:xfrm>
            <a:off x="7087169" y="6141085"/>
            <a:ext cx="813900" cy="3651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800"/>
              <a:buFont typeface="Arial"/>
              <a:buNone/>
            </a:pPr>
            <a:fld id="{00000000-1234-1234-1234-123412341234}" type="slidenum">
              <a:rPr lang="en-US"/>
              <a:t>‹#›</a:t>
            </a:fld>
            <a:endParaRPr/>
          </a:p>
        </p:txBody>
      </p:sp>
      <p:pic>
        <p:nvPicPr>
          <p:cNvPr id="597" name="Google Shape;597;g248520cb940_1_1672"/>
          <p:cNvPicPr preferRelativeResize="0"/>
          <p:nvPr/>
        </p:nvPicPr>
        <p:blipFill rotWithShape="1">
          <a:blip r:embed="rId3">
            <a:alphaModFix/>
          </a:blip>
          <a:srcRect b="0" l="0" r="0" t="0"/>
          <a:stretch/>
        </p:blipFill>
        <p:spPr>
          <a:xfrm>
            <a:off x="423863" y="241884"/>
            <a:ext cx="1494644" cy="218083"/>
          </a:xfrm>
          <a:prstGeom prst="rect">
            <a:avLst/>
          </a:prstGeom>
          <a:noFill/>
          <a:ln>
            <a:noFill/>
          </a:ln>
        </p:spPr>
      </p:pic>
      <p:sp>
        <p:nvSpPr>
          <p:cNvPr id="598" name="Google Shape;598;g248520cb940_1_1672"/>
          <p:cNvSpPr txBox="1"/>
          <p:nvPr/>
        </p:nvSpPr>
        <p:spPr>
          <a:xfrm>
            <a:off x="442800" y="1404000"/>
            <a:ext cx="2233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accent1"/>
                </a:solidFill>
                <a:latin typeface="Arial"/>
                <a:ea typeface="Arial"/>
                <a:cs typeface="Arial"/>
                <a:sym typeface="Arial"/>
                <a:hlinkClick r:id="rId4">
                  <a:extLst>
                    <a:ext uri="{A12FA001-AC4F-418D-AE19-62706E023703}">
                      <ahyp:hlinkClr val="tx"/>
                    </a:ext>
                  </a:extLst>
                </a:hlinkClick>
              </a:rPr>
              <a:t>Design for disassembly</a:t>
            </a:r>
            <a:endParaRPr b="1" i="0" sz="1200" u="none" cap="none" strike="noStrike">
              <a:solidFill>
                <a:schemeClr val="accent1"/>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TU Delft, Philips</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Academische kennis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en praktijkervaring</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Product ontwerpers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599" name="Google Shape;599;g248520cb940_1_1672"/>
          <p:cNvSpPr txBox="1"/>
          <p:nvPr/>
        </p:nvSpPr>
        <p:spPr>
          <a:xfrm>
            <a:off x="442499" y="2880000"/>
            <a:ext cx="2233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accent1"/>
                </a:solidFill>
                <a:latin typeface="Arial"/>
                <a:ea typeface="Arial"/>
                <a:cs typeface="Arial"/>
                <a:sym typeface="Arial"/>
                <a:hlinkClick r:id="rId5">
                  <a:extLst>
                    <a:ext uri="{A12FA001-AC4F-418D-AE19-62706E023703}">
                      <ahyp:hlinkClr val="tx"/>
                    </a:ext>
                  </a:extLst>
                </a:hlinkClick>
              </a:rPr>
              <a:t>Milieu impact tool </a:t>
            </a:r>
            <a:endParaRPr b="0" i="0" sz="1400" u="none" cap="none" strike="noStrike">
              <a:solidFill>
                <a:schemeClr val="accent1"/>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TNO, UPCM, CIRCO, NRK, CBM</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Tool voor inschatten footprint + handelingsperspectief</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Bedrijven in herontwerp</a:t>
            </a:r>
            <a:endParaRPr b="0" i="0" sz="1400" u="none" cap="none" strike="noStrike">
              <a:solidFill>
                <a:srgbClr val="000000"/>
              </a:solidFill>
              <a:latin typeface="Arial"/>
              <a:ea typeface="Arial"/>
              <a:cs typeface="Arial"/>
              <a:sym typeface="Arial"/>
            </a:endParaRPr>
          </a:p>
        </p:txBody>
      </p:sp>
      <p:sp>
        <p:nvSpPr>
          <p:cNvPr id="600" name="Google Shape;600;g248520cb940_1_1672"/>
          <p:cNvSpPr txBox="1"/>
          <p:nvPr/>
        </p:nvSpPr>
        <p:spPr>
          <a:xfrm>
            <a:off x="4248000" y="1404782"/>
            <a:ext cx="2233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accent1"/>
                </a:solidFill>
                <a:latin typeface="Arial"/>
                <a:ea typeface="Arial"/>
                <a:cs typeface="Arial"/>
                <a:sym typeface="Arial"/>
                <a:hlinkClick r:id="rId6">
                  <a:extLst>
                    <a:ext uri="{A12FA001-AC4F-418D-AE19-62706E023703}">
                      <ahyp:hlinkClr val="tx"/>
                    </a:ext>
                  </a:extLst>
                </a:hlinkClick>
              </a:rPr>
              <a:t>Safe by design tool</a:t>
            </a:r>
            <a:endParaRPr b="0" i="0" sz="1400" u="none" cap="none" strike="noStrike">
              <a:solidFill>
                <a:schemeClr val="accent1"/>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RIVM, NRK, CIRCO </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Module voor identificatie ZZS en inzet SbD</a:t>
            </a:r>
            <a:endParaRPr b="0" i="0" sz="12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Bedrijven voor bewustwording</a:t>
            </a:r>
            <a:endParaRPr b="0" i="0" sz="1400" u="none" cap="none" strike="noStrike">
              <a:solidFill>
                <a:srgbClr val="000000"/>
              </a:solidFill>
              <a:latin typeface="Arial"/>
              <a:ea typeface="Arial"/>
              <a:cs typeface="Arial"/>
              <a:sym typeface="Arial"/>
            </a:endParaRPr>
          </a:p>
        </p:txBody>
      </p:sp>
      <p:sp>
        <p:nvSpPr>
          <p:cNvPr id="601" name="Google Shape;601;g248520cb940_1_1672"/>
          <p:cNvSpPr txBox="1"/>
          <p:nvPr/>
        </p:nvSpPr>
        <p:spPr>
          <a:xfrm>
            <a:off x="4248000" y="2880000"/>
            <a:ext cx="22332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sng" cap="none" strike="noStrike">
                <a:solidFill>
                  <a:schemeClr val="accent1"/>
                </a:solidFill>
                <a:latin typeface="Arial"/>
                <a:ea typeface="Arial"/>
                <a:cs typeface="Arial"/>
                <a:sym typeface="Arial"/>
                <a:hlinkClick r:id="rId7">
                  <a:extLst>
                    <a:ext uri="{A12FA001-AC4F-418D-AE19-62706E023703}">
                      <ahyp:hlinkClr val="tx"/>
                    </a:ext>
                  </a:extLst>
                </a:hlinkClick>
              </a:rPr>
              <a:t>Ecodesign: EU richtlijn</a:t>
            </a:r>
            <a:endParaRPr b="0" i="0" sz="1400" u="none" cap="none" strike="noStrike">
              <a:solidFill>
                <a:schemeClr val="accent1"/>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CIRCO, RWS </a:t>
            </a:r>
            <a:endParaRPr b="0" i="0" sz="14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Uitleg over aankomende regelgeving en samenhang CD</a:t>
            </a:r>
            <a:endParaRPr b="0" i="0" sz="1200" u="none" cap="none" strike="noStrike">
              <a:solidFill>
                <a:srgbClr val="000000"/>
              </a:solidFill>
              <a:latin typeface="Arial"/>
              <a:ea typeface="Arial"/>
              <a:cs typeface="Arial"/>
              <a:sym typeface="Arial"/>
            </a:endParaRPr>
          </a:p>
          <a:p>
            <a:pPr indent="-292100" lvl="0" marL="29210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Brancheverenigingen, CIRCO Hubs, koplopers</a:t>
            </a:r>
            <a:endParaRPr b="0" i="0" sz="1200" u="none" cap="none" strike="noStrike">
              <a:solidFill>
                <a:srgbClr val="000000"/>
              </a:solidFill>
              <a:latin typeface="Arial"/>
              <a:ea typeface="Arial"/>
              <a:cs typeface="Arial"/>
              <a:sym typeface="Arial"/>
            </a:endParaRPr>
          </a:p>
        </p:txBody>
      </p:sp>
      <p:pic>
        <p:nvPicPr>
          <p:cNvPr id="602" name="Google Shape;602;g248520cb940_1_1672"/>
          <p:cNvPicPr preferRelativeResize="0"/>
          <p:nvPr/>
        </p:nvPicPr>
        <p:blipFill rotWithShape="1">
          <a:blip r:embed="rId8">
            <a:alphaModFix/>
          </a:blip>
          <a:srcRect b="11276" l="0" r="0" t="0"/>
          <a:stretch/>
        </p:blipFill>
        <p:spPr>
          <a:xfrm>
            <a:off x="2581275" y="1404007"/>
            <a:ext cx="1396800" cy="1393124"/>
          </a:xfrm>
          <a:prstGeom prst="rect">
            <a:avLst/>
          </a:prstGeom>
          <a:noFill/>
          <a:ln>
            <a:noFill/>
          </a:ln>
        </p:spPr>
      </p:pic>
      <p:pic>
        <p:nvPicPr>
          <p:cNvPr id="603" name="Google Shape;603;g248520cb940_1_1672"/>
          <p:cNvPicPr preferRelativeResize="0"/>
          <p:nvPr/>
        </p:nvPicPr>
        <p:blipFill rotWithShape="1">
          <a:blip r:embed="rId9">
            <a:alphaModFix/>
          </a:blip>
          <a:srcRect b="17191" l="0" r="0" t="0"/>
          <a:stretch/>
        </p:blipFill>
        <p:spPr>
          <a:xfrm>
            <a:off x="6480000" y="1404006"/>
            <a:ext cx="1396800" cy="1275499"/>
          </a:xfrm>
          <a:prstGeom prst="rect">
            <a:avLst/>
          </a:prstGeom>
          <a:noFill/>
          <a:ln>
            <a:noFill/>
          </a:ln>
        </p:spPr>
      </p:pic>
      <p:pic>
        <p:nvPicPr>
          <p:cNvPr id="604" name="Google Shape;604;g248520cb940_1_1672"/>
          <p:cNvPicPr preferRelativeResize="0"/>
          <p:nvPr/>
        </p:nvPicPr>
        <p:blipFill rotWithShape="1">
          <a:blip r:embed="rId10">
            <a:alphaModFix/>
          </a:blip>
          <a:srcRect b="16007" l="0" r="0" t="0"/>
          <a:stretch/>
        </p:blipFill>
        <p:spPr>
          <a:xfrm>
            <a:off x="2581625" y="2880000"/>
            <a:ext cx="1396100" cy="1316000"/>
          </a:xfrm>
          <a:prstGeom prst="rect">
            <a:avLst/>
          </a:prstGeom>
          <a:noFill/>
          <a:ln>
            <a:noFill/>
          </a:ln>
        </p:spPr>
      </p:pic>
      <p:sp>
        <p:nvSpPr>
          <p:cNvPr id="605" name="Google Shape;605;g248520cb940_1_1672"/>
          <p:cNvSpPr/>
          <p:nvPr/>
        </p:nvSpPr>
        <p:spPr>
          <a:xfrm>
            <a:off x="6480000" y="3105150"/>
            <a:ext cx="2154300" cy="935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CIRCONNECT.ORG</a:t>
            </a:r>
            <a:endParaRPr b="1" i="0" sz="1600" u="none" cap="none" strike="noStrike">
              <a:solidFill>
                <a:schemeClr val="lt1"/>
              </a:solidFill>
              <a:latin typeface="Arial"/>
              <a:ea typeface="Arial"/>
              <a:cs typeface="Arial"/>
              <a:sym typeface="Arial"/>
            </a:endParaRPr>
          </a:p>
        </p:txBody>
      </p:sp>
      <p:sp>
        <p:nvSpPr>
          <p:cNvPr id="606" name="Google Shape;606;g248520cb940_1_1672"/>
          <p:cNvSpPr txBox="1"/>
          <p:nvPr>
            <p:ph idx="4294967295" type="ctrTitle"/>
          </p:nvPr>
        </p:nvSpPr>
        <p:spPr>
          <a:xfrm>
            <a:off x="423850" y="768000"/>
            <a:ext cx="8216700" cy="7824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dk1"/>
              </a:buClr>
              <a:buSzPts val="2800"/>
              <a:buFont typeface="Arial"/>
              <a:buNone/>
            </a:pPr>
            <a:r>
              <a:rPr b="1" i="0" lang="en-US" sz="3400" u="none" cap="none" strike="noStrike">
                <a:solidFill>
                  <a:schemeClr val="dk1"/>
                </a:solidFill>
                <a:latin typeface="Arial"/>
                <a:ea typeface="Arial"/>
                <a:cs typeface="Arial"/>
                <a:sym typeface="Arial"/>
              </a:rPr>
              <a:t>Expert Café’s, workshops &amp; tools</a:t>
            </a:r>
            <a:endParaRPr b="1" i="0" sz="30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1"/>
          <p:cNvSpPr txBox="1"/>
          <p:nvPr>
            <p:ph type="ctrTitle"/>
          </p:nvPr>
        </p:nvSpPr>
        <p:spPr>
          <a:xfrm>
            <a:off x="636437" y="1817905"/>
            <a:ext cx="4111500" cy="1102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500"/>
              </a:spcBef>
              <a:spcAft>
                <a:spcPts val="0"/>
              </a:spcAft>
              <a:buClr>
                <a:srgbClr val="302F2F"/>
              </a:buClr>
              <a:buSzPts val="3556"/>
              <a:buFont typeface="Arial"/>
              <a:buNone/>
            </a:pPr>
            <a:r>
              <a:rPr lang="en-US" sz="3000">
                <a:solidFill>
                  <a:srgbClr val="202124"/>
                </a:solidFill>
              </a:rPr>
              <a:t>Expert Café: Ketensamenwerking</a:t>
            </a:r>
            <a:endParaRPr sz="3800"/>
          </a:p>
        </p:txBody>
      </p:sp>
      <p:sp>
        <p:nvSpPr>
          <p:cNvPr id="613" name="Google Shape;613;p1"/>
          <p:cNvSpPr txBox="1"/>
          <p:nvPr>
            <p:ph idx="1" type="subTitle"/>
          </p:nvPr>
        </p:nvSpPr>
        <p:spPr>
          <a:xfrm>
            <a:off x="636437" y="3044794"/>
            <a:ext cx="4111500" cy="1314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302F2F"/>
              </a:buClr>
              <a:buSzPts val="2000"/>
              <a:buNone/>
            </a:pPr>
            <a:r>
              <a:rPr lang="en-US"/>
              <a:t>binnen de maakindustrie, bouw, consumptiegoederen en kunststofsector</a:t>
            </a:r>
            <a:endParaRPr/>
          </a:p>
        </p:txBody>
      </p:sp>
      <p:sp>
        <p:nvSpPr>
          <p:cNvPr id="614" name="Google Shape;614;p1"/>
          <p:cNvSpPr txBox="1"/>
          <p:nvPr/>
        </p:nvSpPr>
        <p:spPr>
          <a:xfrm>
            <a:off x="636437" y="4483633"/>
            <a:ext cx="4111500" cy="4452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302F2F"/>
              </a:buClr>
              <a:buSzPts val="2000"/>
              <a:buFont typeface="Arial"/>
              <a:buNone/>
            </a:pPr>
            <a:r>
              <a:rPr lang="en-US" sz="1000">
                <a:solidFill>
                  <a:srgbClr val="302F2F"/>
                </a:solidFill>
              </a:rPr>
              <a:t>Rosa Jager</a:t>
            </a:r>
            <a:r>
              <a:rPr b="0" i="0" lang="en-US" sz="1000" u="none" cap="none" strike="noStrike">
                <a:solidFill>
                  <a:srgbClr val="302F2F"/>
                </a:solidFill>
                <a:latin typeface="Arial"/>
                <a:ea typeface="Arial"/>
                <a:cs typeface="Arial"/>
                <a:sym typeface="Arial"/>
              </a:rPr>
              <a:t> – CIRCO expert team</a:t>
            </a:r>
            <a:endParaRPr b="0" i="0" sz="1000" u="none" cap="none" strike="noStrike">
              <a:solidFill>
                <a:srgbClr val="302F2F"/>
              </a:solidFill>
              <a:latin typeface="Arial"/>
              <a:ea typeface="Arial"/>
              <a:cs typeface="Arial"/>
              <a:sym typeface="Arial"/>
            </a:endParaRPr>
          </a:p>
          <a:p>
            <a:pPr indent="0" lvl="0" marL="0" marR="0" rtl="0" algn="l">
              <a:lnSpc>
                <a:spcPct val="100000"/>
              </a:lnSpc>
              <a:spcBef>
                <a:spcPts val="0"/>
              </a:spcBef>
              <a:spcAft>
                <a:spcPts val="0"/>
              </a:spcAft>
              <a:buClr>
                <a:srgbClr val="302F2F"/>
              </a:buClr>
              <a:buSzPts val="2000"/>
              <a:buFont typeface="Arial"/>
              <a:buNone/>
            </a:pPr>
            <a:r>
              <a:rPr b="0" i="0" lang="en-US" sz="1000" u="none" cap="none" strike="noStrike">
                <a:solidFill>
                  <a:srgbClr val="302F2F"/>
                </a:solidFill>
                <a:latin typeface="Arial"/>
                <a:ea typeface="Arial"/>
                <a:cs typeface="Arial"/>
                <a:sym typeface="Arial"/>
              </a:rPr>
              <a:t>Kunststoffen &amp; Consumptiegoederen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g249b1444476_3_11"/>
          <p:cNvPicPr preferRelativeResize="0"/>
          <p:nvPr/>
        </p:nvPicPr>
        <p:blipFill rotWithShape="1">
          <a:blip r:embed="rId3">
            <a:alphaModFix/>
          </a:blip>
          <a:srcRect b="0" l="0" r="0" t="0"/>
          <a:stretch/>
        </p:blipFill>
        <p:spPr>
          <a:xfrm>
            <a:off x="688119" y="1754684"/>
            <a:ext cx="1839584" cy="1839584"/>
          </a:xfrm>
          <a:prstGeom prst="rect">
            <a:avLst/>
          </a:prstGeom>
          <a:noFill/>
          <a:ln>
            <a:noFill/>
          </a:ln>
        </p:spPr>
      </p:pic>
      <p:sp>
        <p:nvSpPr>
          <p:cNvPr id="620" name="Google Shape;620;g249b1444476_3_11"/>
          <p:cNvSpPr/>
          <p:nvPr/>
        </p:nvSpPr>
        <p:spPr>
          <a:xfrm>
            <a:off x="805856" y="3617258"/>
            <a:ext cx="1604100" cy="34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50"/>
              <a:buFont typeface="Arial"/>
              <a:buNone/>
            </a:pPr>
            <a:r>
              <a:rPr lang="en-US" sz="1650">
                <a:solidFill>
                  <a:schemeClr val="dk1"/>
                </a:solidFill>
              </a:rPr>
              <a:t>Rosa Jager</a:t>
            </a:r>
            <a:endParaRPr sz="1400" cap="none" strike="noStrike">
              <a:solidFill>
                <a:schemeClr val="dk1"/>
              </a:solidFill>
            </a:endParaRPr>
          </a:p>
        </p:txBody>
      </p:sp>
      <p:grpSp>
        <p:nvGrpSpPr>
          <p:cNvPr id="621" name="Google Shape;621;g249b1444476_3_11"/>
          <p:cNvGrpSpPr/>
          <p:nvPr/>
        </p:nvGrpSpPr>
        <p:grpSpPr>
          <a:xfrm>
            <a:off x="3067675" y="2842475"/>
            <a:ext cx="2391000" cy="1004700"/>
            <a:chOff x="3067675" y="2842475"/>
            <a:chExt cx="2391000" cy="1004700"/>
          </a:xfrm>
        </p:grpSpPr>
        <p:sp>
          <p:nvSpPr>
            <p:cNvPr id="622" name="Google Shape;622;g249b1444476_3_11"/>
            <p:cNvSpPr/>
            <p:nvPr/>
          </p:nvSpPr>
          <p:spPr>
            <a:xfrm>
              <a:off x="3067675" y="2842475"/>
              <a:ext cx="2391000" cy="1004700"/>
            </a:xfrm>
            <a:prstGeom prst="wedgeRectCallout">
              <a:avLst>
                <a:gd fmla="val -70456" name="adj1"/>
                <a:gd fmla="val -33007" name="adj2"/>
              </a:avLst>
            </a:prstGeom>
            <a:solidFill>
              <a:schemeClr val="lt1"/>
            </a:solidFill>
            <a:ln cap="flat" cmpd="sng" w="25400">
              <a:solidFill>
                <a:srgbClr val="FFC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lang="en-US" sz="1350">
                  <a:solidFill>
                    <a:schemeClr val="dk1"/>
                  </a:solidFill>
                </a:rPr>
                <a:t>Adviseur Circulaire Economie </a:t>
              </a:r>
              <a:endParaRPr sz="1350">
                <a:solidFill>
                  <a:schemeClr val="dk1"/>
                </a:solidFill>
              </a:endParaRPr>
            </a:p>
            <a:p>
              <a:pPr indent="0" lvl="0" marL="0" marR="0" rtl="0" algn="ctr">
                <a:lnSpc>
                  <a:spcPct val="100000"/>
                </a:lnSpc>
                <a:spcBef>
                  <a:spcPts val="0"/>
                </a:spcBef>
                <a:spcAft>
                  <a:spcPts val="0"/>
                </a:spcAft>
                <a:buClr>
                  <a:srgbClr val="000000"/>
                </a:buClr>
                <a:buSzPts val="1350"/>
                <a:buFont typeface="Arial"/>
                <a:buNone/>
              </a:pPr>
              <a:r>
                <a:t/>
              </a:r>
              <a:endParaRPr sz="1350">
                <a:solidFill>
                  <a:srgbClr val="7F7F7F"/>
                </a:solidFill>
              </a:endParaRPr>
            </a:p>
            <a:p>
              <a:pPr indent="0" lvl="0" marL="0" marR="0" rtl="0" algn="ctr">
                <a:lnSpc>
                  <a:spcPct val="100000"/>
                </a:lnSpc>
                <a:spcBef>
                  <a:spcPts val="0"/>
                </a:spcBef>
                <a:spcAft>
                  <a:spcPts val="0"/>
                </a:spcAft>
                <a:buClr>
                  <a:srgbClr val="000000"/>
                </a:buClr>
                <a:buSzPts val="1350"/>
                <a:buFont typeface="Arial"/>
                <a:buNone/>
              </a:pPr>
              <a:r>
                <a:t/>
              </a:r>
              <a:endParaRPr sz="1350">
                <a:solidFill>
                  <a:srgbClr val="7F7F7F"/>
                </a:solidFill>
              </a:endParaRPr>
            </a:p>
          </p:txBody>
        </p:sp>
        <p:pic>
          <p:nvPicPr>
            <p:cNvPr id="623" name="Google Shape;623;g249b1444476_3_11"/>
            <p:cNvPicPr preferRelativeResize="0"/>
            <p:nvPr/>
          </p:nvPicPr>
          <p:blipFill rotWithShape="1">
            <a:blip r:embed="rId4">
              <a:alphaModFix/>
            </a:blip>
            <a:srcRect b="0" l="0" r="0" t="0"/>
            <a:stretch/>
          </p:blipFill>
          <p:spPr>
            <a:xfrm>
              <a:off x="3540750" y="3389001"/>
              <a:ext cx="1364563" cy="390125"/>
            </a:xfrm>
            <a:prstGeom prst="rect">
              <a:avLst/>
            </a:prstGeom>
            <a:noFill/>
            <a:ln>
              <a:noFill/>
            </a:ln>
          </p:spPr>
        </p:pic>
      </p:grpSp>
      <p:sp>
        <p:nvSpPr>
          <p:cNvPr id="624" name="Google Shape;624;g249b1444476_3_11"/>
          <p:cNvSpPr/>
          <p:nvPr/>
        </p:nvSpPr>
        <p:spPr>
          <a:xfrm>
            <a:off x="3067675" y="1827909"/>
            <a:ext cx="2391000" cy="682500"/>
          </a:xfrm>
          <a:prstGeom prst="wedgeRectCallout">
            <a:avLst>
              <a:gd fmla="val -70829" name="adj1"/>
              <a:gd fmla="val 53142" name="adj2"/>
            </a:avLst>
          </a:prstGeom>
          <a:solidFill>
            <a:schemeClr val="lt1"/>
          </a:solidFill>
          <a:ln cap="flat" cmpd="sng" w="25400">
            <a:solidFill>
              <a:srgbClr val="FFC71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Arial"/>
                <a:ea typeface="Arial"/>
                <a:cs typeface="Arial"/>
                <a:sym typeface="Arial"/>
              </a:rPr>
              <a:t>CIRCO expert team</a:t>
            </a:r>
            <a:endParaRPr b="0" i="0" sz="13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50"/>
              <a:buFont typeface="Arial"/>
              <a:buNone/>
            </a:pPr>
            <a:r>
              <a:rPr lang="en-US" sz="1350">
                <a:solidFill>
                  <a:schemeClr val="dk1"/>
                </a:solidFill>
              </a:rPr>
              <a:t>Kunststoffen en consumentengoederen</a:t>
            </a:r>
            <a:endParaRPr b="0" i="0" sz="1350" u="none" cap="none" strike="noStrike">
              <a:solidFill>
                <a:schemeClr val="dk1"/>
              </a:solidFill>
              <a:latin typeface="Arial"/>
              <a:ea typeface="Arial"/>
              <a:cs typeface="Arial"/>
              <a:sym typeface="Arial"/>
            </a:endParaRPr>
          </a:p>
        </p:txBody>
      </p:sp>
      <p:sp>
        <p:nvSpPr>
          <p:cNvPr id="625" name="Google Shape;625;g249b1444476_3_11"/>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b="0" i="0" lang="en-US" sz="2200" u="none" cap="none" strike="noStrike">
                <a:solidFill>
                  <a:srgbClr val="302F2F"/>
                </a:solidFill>
                <a:latin typeface="Arial"/>
                <a:ea typeface="Arial"/>
                <a:cs typeface="Arial"/>
                <a:sym typeface="Arial"/>
              </a:rPr>
              <a:t>introductie…</a:t>
            </a:r>
            <a:endParaRPr b="0" i="0" sz="1400" u="none" cap="none" strike="noStrike">
              <a:solidFill>
                <a:srgbClr val="000000"/>
              </a:solidFill>
              <a:latin typeface="Arial"/>
              <a:ea typeface="Arial"/>
              <a:cs typeface="Arial"/>
              <a:sym typeface="Arial"/>
            </a:endParaRPr>
          </a:p>
        </p:txBody>
      </p:sp>
      <p:pic>
        <p:nvPicPr>
          <p:cNvPr id="626" name="Google Shape;626;g249b1444476_3_11"/>
          <p:cNvPicPr preferRelativeResize="0"/>
          <p:nvPr/>
        </p:nvPicPr>
        <p:blipFill rotWithShape="1">
          <a:blip r:embed="rId5">
            <a:alphaModFix/>
          </a:blip>
          <a:srcRect b="8958" l="17104" r="22197" t="0"/>
          <a:stretch/>
        </p:blipFill>
        <p:spPr>
          <a:xfrm>
            <a:off x="688125" y="1754675"/>
            <a:ext cx="1839576" cy="183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249b1444476_3_233"/>
          <p:cNvSpPr txBox="1"/>
          <p:nvPr>
            <p:ph idx="4294967295" type="subTitle"/>
          </p:nvPr>
        </p:nvSpPr>
        <p:spPr>
          <a:xfrm>
            <a:off x="403925" y="1510175"/>
            <a:ext cx="8740200" cy="30201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400"/>
              </a:spcBef>
              <a:spcAft>
                <a:spcPts val="0"/>
              </a:spcAft>
              <a:buSzPts val="1800"/>
              <a:buChar char="•"/>
            </a:pPr>
            <a:r>
              <a:rPr lang="en-US" sz="1800"/>
              <a:t>Wat is ketensamenwerking?</a:t>
            </a:r>
            <a:endParaRPr sz="1800"/>
          </a:p>
          <a:p>
            <a:pPr indent="-342900" lvl="0" marL="457200" rtl="0" algn="l">
              <a:lnSpc>
                <a:spcPct val="100000"/>
              </a:lnSpc>
              <a:spcBef>
                <a:spcPts val="0"/>
              </a:spcBef>
              <a:spcAft>
                <a:spcPts val="0"/>
              </a:spcAft>
              <a:buSzPts val="1800"/>
              <a:buChar char="•"/>
            </a:pPr>
            <a:r>
              <a:rPr lang="en-US" sz="1800"/>
              <a:t>Wat zijn uitdagingen en belemmeringen voor succesvolle ketensamenwerking?</a:t>
            </a:r>
            <a:endParaRPr sz="1800"/>
          </a:p>
          <a:p>
            <a:pPr indent="-342900" lvl="0" marL="457200" rtl="0" algn="l">
              <a:lnSpc>
                <a:spcPct val="100000"/>
              </a:lnSpc>
              <a:spcBef>
                <a:spcPts val="0"/>
              </a:spcBef>
              <a:spcAft>
                <a:spcPts val="0"/>
              </a:spcAft>
              <a:buSzPts val="1800"/>
              <a:buChar char="•"/>
            </a:pPr>
            <a:r>
              <a:rPr lang="en-US" sz="1800"/>
              <a:t>Wat zijn tips en factoren voor succesvolle ketensamenwerking?</a:t>
            </a:r>
            <a:endParaRPr sz="1800"/>
          </a:p>
          <a:p>
            <a:pPr indent="-342900" lvl="0" marL="457200" rtl="0" algn="l">
              <a:spcBef>
                <a:spcPts val="0"/>
              </a:spcBef>
              <a:spcAft>
                <a:spcPts val="0"/>
              </a:spcAft>
              <a:buSzPts val="1800"/>
              <a:buChar char="•"/>
            </a:pPr>
            <a:r>
              <a:rPr lang="en-US" sz="1800"/>
              <a:t>Wat is de rol van een ontwerper in ketensamenwerking?</a:t>
            </a:r>
            <a:endParaRPr sz="1800"/>
          </a:p>
          <a:p>
            <a:pPr indent="0" lvl="0" marL="0" rtl="0" algn="l">
              <a:lnSpc>
                <a:spcPct val="100000"/>
              </a:lnSpc>
              <a:spcBef>
                <a:spcPts val="400"/>
              </a:spcBef>
              <a:spcAft>
                <a:spcPts val="0"/>
              </a:spcAft>
              <a:buNone/>
            </a:pPr>
            <a:r>
              <a:t/>
            </a:r>
            <a:endParaRPr sz="1800"/>
          </a:p>
          <a:p>
            <a:pPr indent="0" lvl="0" marL="0" rtl="0" algn="l">
              <a:lnSpc>
                <a:spcPct val="100000"/>
              </a:lnSpc>
              <a:spcBef>
                <a:spcPts val="400"/>
              </a:spcBef>
              <a:spcAft>
                <a:spcPts val="0"/>
              </a:spcAft>
              <a:buNone/>
            </a:pPr>
            <a:r>
              <a:t/>
            </a:r>
            <a:endParaRPr sz="1800"/>
          </a:p>
          <a:p>
            <a:pPr indent="0" lvl="0" marL="0" rtl="0" algn="l">
              <a:lnSpc>
                <a:spcPct val="100000"/>
              </a:lnSpc>
              <a:spcBef>
                <a:spcPts val="400"/>
              </a:spcBef>
              <a:spcAft>
                <a:spcPts val="0"/>
              </a:spcAft>
              <a:buSzPts val="2000"/>
              <a:buNone/>
            </a:pPr>
            <a:r>
              <a:t/>
            </a:r>
            <a:endParaRPr sz="1800"/>
          </a:p>
        </p:txBody>
      </p:sp>
      <p:sp>
        <p:nvSpPr>
          <p:cNvPr id="632" name="Google Shape;632;g249b1444476_3_233"/>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g249b1444476_3_478"/>
          <p:cNvSpPr txBox="1"/>
          <p:nvPr>
            <p:ph idx="4294967295" type="subTitle"/>
          </p:nvPr>
        </p:nvSpPr>
        <p:spPr>
          <a:xfrm>
            <a:off x="403925" y="1510175"/>
            <a:ext cx="8740200" cy="3020100"/>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100000"/>
              </a:lnSpc>
              <a:spcBef>
                <a:spcPts val="400"/>
              </a:spcBef>
              <a:spcAft>
                <a:spcPts val="0"/>
              </a:spcAft>
              <a:buSzPts val="1800"/>
              <a:buChar char="•"/>
            </a:pPr>
            <a:r>
              <a:rPr lang="en-US" sz="1800"/>
              <a:t>Wat is ketensamenwerking?</a:t>
            </a:r>
            <a:endParaRPr sz="1800"/>
          </a:p>
          <a:p>
            <a:pPr indent="-342900" lvl="0" marL="457200" rtl="0" algn="l">
              <a:lnSpc>
                <a:spcPct val="100000"/>
              </a:lnSpc>
              <a:spcBef>
                <a:spcPts val="0"/>
              </a:spcBef>
              <a:spcAft>
                <a:spcPts val="0"/>
              </a:spcAft>
              <a:buSzPts val="1800"/>
              <a:buChar char="•"/>
            </a:pPr>
            <a:r>
              <a:rPr lang="en-US" sz="1800"/>
              <a:t>Wat zijn uitdagingen en belemmeringen voor succesvolle ketensamenwerking?</a:t>
            </a:r>
            <a:endParaRPr sz="1800"/>
          </a:p>
          <a:p>
            <a:pPr indent="-342900" lvl="0" marL="457200" rtl="0" algn="l">
              <a:lnSpc>
                <a:spcPct val="100000"/>
              </a:lnSpc>
              <a:spcBef>
                <a:spcPts val="0"/>
              </a:spcBef>
              <a:spcAft>
                <a:spcPts val="0"/>
              </a:spcAft>
              <a:buSzPts val="1800"/>
              <a:buChar char="•"/>
            </a:pPr>
            <a:r>
              <a:rPr lang="en-US" sz="1800"/>
              <a:t>Wat zijn tips en factoren voor succesvolle ketensamenwerking?</a:t>
            </a:r>
            <a:endParaRPr sz="1800"/>
          </a:p>
          <a:p>
            <a:pPr indent="-342900" lvl="0" marL="457200" rtl="0" algn="l">
              <a:lnSpc>
                <a:spcPct val="100000"/>
              </a:lnSpc>
              <a:spcBef>
                <a:spcPts val="0"/>
              </a:spcBef>
              <a:spcAft>
                <a:spcPts val="0"/>
              </a:spcAft>
              <a:buSzPts val="1800"/>
              <a:buChar char="•"/>
            </a:pPr>
            <a:r>
              <a:rPr lang="en-US" sz="1800"/>
              <a:t>Wat is de rol van een ontwerper in ketensamenwerking?</a:t>
            </a:r>
            <a:endParaRPr sz="1800"/>
          </a:p>
          <a:p>
            <a:pPr indent="0" lvl="0" marL="0" rtl="0" algn="l">
              <a:lnSpc>
                <a:spcPct val="100000"/>
              </a:lnSpc>
              <a:spcBef>
                <a:spcPts val="400"/>
              </a:spcBef>
              <a:spcAft>
                <a:spcPts val="0"/>
              </a:spcAft>
              <a:buNone/>
            </a:pPr>
            <a:r>
              <a:t/>
            </a:r>
            <a:endParaRPr sz="1800"/>
          </a:p>
          <a:p>
            <a:pPr indent="0" lvl="0" marL="0" rtl="0" algn="l">
              <a:lnSpc>
                <a:spcPct val="100000"/>
              </a:lnSpc>
              <a:spcBef>
                <a:spcPts val="400"/>
              </a:spcBef>
              <a:spcAft>
                <a:spcPts val="0"/>
              </a:spcAft>
              <a:buNone/>
            </a:pPr>
            <a:r>
              <a:rPr lang="en-US" sz="1800"/>
              <a:t>Discussie</a:t>
            </a:r>
            <a:endParaRPr sz="1800"/>
          </a:p>
          <a:p>
            <a:pPr indent="-342900" lvl="0" marL="457200" rtl="0" algn="l">
              <a:lnSpc>
                <a:spcPct val="100000"/>
              </a:lnSpc>
              <a:spcBef>
                <a:spcPts val="400"/>
              </a:spcBef>
              <a:spcAft>
                <a:spcPts val="0"/>
              </a:spcAft>
              <a:buSzPts val="1800"/>
              <a:buChar char="•"/>
            </a:pPr>
            <a:r>
              <a:rPr lang="en-US" sz="1800"/>
              <a:t>Wat zijn de uitdagingen?</a:t>
            </a:r>
            <a:endParaRPr sz="1800"/>
          </a:p>
          <a:p>
            <a:pPr indent="-342900" lvl="0" marL="457200" rtl="0" algn="l">
              <a:lnSpc>
                <a:spcPct val="100000"/>
              </a:lnSpc>
              <a:spcBef>
                <a:spcPts val="0"/>
              </a:spcBef>
              <a:spcAft>
                <a:spcPts val="0"/>
              </a:spcAft>
              <a:buSzPts val="1800"/>
              <a:buChar char="•"/>
            </a:pPr>
            <a:r>
              <a:rPr lang="en-US" sz="1800"/>
              <a:t>Hoe ben je hier eerder mee omgegaan? </a:t>
            </a:r>
            <a:endParaRPr sz="1800"/>
          </a:p>
          <a:p>
            <a:pPr indent="-342900" lvl="0" marL="457200" rtl="0" algn="l">
              <a:lnSpc>
                <a:spcPct val="100000"/>
              </a:lnSpc>
              <a:spcBef>
                <a:spcPts val="0"/>
              </a:spcBef>
              <a:spcAft>
                <a:spcPts val="0"/>
              </a:spcAft>
              <a:buSzPts val="1800"/>
              <a:buChar char="•"/>
            </a:pPr>
            <a:r>
              <a:rPr lang="en-US" sz="1800"/>
              <a:t>Welke tips en tools heb je voor anderen?</a:t>
            </a:r>
            <a:endParaRPr sz="1800"/>
          </a:p>
          <a:p>
            <a:pPr indent="-342900" lvl="0" marL="457200" rtl="0" algn="l">
              <a:lnSpc>
                <a:spcPct val="100000"/>
              </a:lnSpc>
              <a:spcBef>
                <a:spcPts val="0"/>
              </a:spcBef>
              <a:spcAft>
                <a:spcPts val="0"/>
              </a:spcAft>
              <a:buSzPts val="1800"/>
              <a:buChar char="•"/>
            </a:pPr>
            <a:r>
              <a:rPr lang="en-US" sz="1800"/>
              <a:t>Welke info mist er nog?</a:t>
            </a:r>
            <a:endParaRPr sz="1800"/>
          </a:p>
          <a:p>
            <a:pPr indent="0" lvl="0" marL="0" rtl="0" algn="l">
              <a:lnSpc>
                <a:spcPct val="100000"/>
              </a:lnSpc>
              <a:spcBef>
                <a:spcPts val="400"/>
              </a:spcBef>
              <a:spcAft>
                <a:spcPts val="0"/>
              </a:spcAft>
              <a:buSzPts val="2000"/>
              <a:buNone/>
            </a:pPr>
            <a:r>
              <a:t/>
            </a:r>
            <a:endParaRPr sz="1800"/>
          </a:p>
        </p:txBody>
      </p:sp>
      <p:sp>
        <p:nvSpPr>
          <p:cNvPr id="638" name="Google Shape;638;g249b1444476_3_478"/>
          <p:cNvSpPr txBox="1"/>
          <p:nvPr/>
        </p:nvSpPr>
        <p:spPr>
          <a:xfrm>
            <a:off x="2021681" y="499784"/>
            <a:ext cx="5829300" cy="4308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200"/>
              <a:buFont typeface="Arial"/>
              <a:buNone/>
            </a:pPr>
            <a:r>
              <a:rPr lang="en-US" sz="2200">
                <a:solidFill>
                  <a:srgbClr val="302F2F"/>
                </a:solidFill>
              </a:rPr>
              <a:t>vandaag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nchcardVTI">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unchcardVTI">
  <a:themeElements>
    <a:clrScheme name="Violet">
      <a:dk1>
        <a:srgbClr val="000000"/>
      </a:dk1>
      <a:lt1>
        <a:srgbClr val="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2019-08-06T10:24:23Z</dcterms:created>
  <dc:creator>Hands3</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0x010100CFA9E7DFBD9BC6468682857C51BE9694</vt:lpwstr>
  </property>
  <property fmtid="{D5CDD505-2E9C-101B-9397-08002B2CF9AE}" pid="3" name="MediaServiceImageTags">
    <vt:lpwstr/>
  </property>
</Properties>
</file>